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77" r:id="rId3"/>
    <p:sldId id="257" r:id="rId4"/>
    <p:sldId id="258" r:id="rId5"/>
    <p:sldId id="260" r:id="rId6"/>
    <p:sldId id="259" r:id="rId7"/>
    <p:sldId id="262" r:id="rId8"/>
    <p:sldId id="261" r:id="rId9"/>
    <p:sldId id="263" r:id="rId10"/>
    <p:sldId id="278" r:id="rId11"/>
    <p:sldId id="276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EC2EC4-FB06-44C6-B5E1-C1F9F81D56D0}" v="21" dt="2022-03-31T18:33:23.2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46" d="100"/>
          <a:sy n="46" d="100"/>
        </p:scale>
        <p:origin x="58" y="7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EA8D9D-CB26-457A-B009-F83EAB5E045E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82C8B65D-F16D-407D-A9DE-74B1BAEC51D6}">
      <dgm:prSet/>
      <dgm:spPr/>
      <dgm:t>
        <a:bodyPr/>
        <a:lstStyle/>
        <a:p>
          <a:pPr>
            <a:defRPr b="1"/>
          </a:pPr>
          <a:r>
            <a:rPr lang="en-US"/>
            <a:t>Good credit report</a:t>
          </a:r>
        </a:p>
      </dgm:t>
    </dgm:pt>
    <dgm:pt modelId="{4B52DCB3-B07A-4DE9-9E5B-E1B017339F03}" type="parTrans" cxnId="{A96A158E-6ADE-44C3-99E5-FB0690DE2705}">
      <dgm:prSet/>
      <dgm:spPr/>
      <dgm:t>
        <a:bodyPr/>
        <a:lstStyle/>
        <a:p>
          <a:endParaRPr lang="en-US"/>
        </a:p>
      </dgm:t>
    </dgm:pt>
    <dgm:pt modelId="{D36E3941-48DE-4F97-A9E6-F49332637B74}" type="sibTrans" cxnId="{A96A158E-6ADE-44C3-99E5-FB0690DE2705}">
      <dgm:prSet/>
      <dgm:spPr/>
      <dgm:t>
        <a:bodyPr/>
        <a:lstStyle/>
        <a:p>
          <a:endParaRPr lang="en-US"/>
        </a:p>
      </dgm:t>
    </dgm:pt>
    <dgm:pt modelId="{996B0E9C-1BE1-4199-9C1B-6848A95AAA30}">
      <dgm:prSet/>
      <dgm:spPr/>
      <dgm:t>
        <a:bodyPr/>
        <a:lstStyle/>
        <a:p>
          <a:pPr>
            <a:defRPr b="1"/>
          </a:pPr>
          <a:r>
            <a:rPr lang="en-US"/>
            <a:t>Security Deposit</a:t>
          </a:r>
        </a:p>
      </dgm:t>
    </dgm:pt>
    <dgm:pt modelId="{51F8AA03-BFFB-472B-BE87-502604D5156B}" type="parTrans" cxnId="{E15C9D9A-B0C6-4A57-806C-13AE9EB541F6}">
      <dgm:prSet/>
      <dgm:spPr/>
      <dgm:t>
        <a:bodyPr/>
        <a:lstStyle/>
        <a:p>
          <a:endParaRPr lang="en-US"/>
        </a:p>
      </dgm:t>
    </dgm:pt>
    <dgm:pt modelId="{E298D4DF-C5F8-47C9-9BB4-DA50BF938920}" type="sibTrans" cxnId="{E15C9D9A-B0C6-4A57-806C-13AE9EB541F6}">
      <dgm:prSet/>
      <dgm:spPr/>
      <dgm:t>
        <a:bodyPr/>
        <a:lstStyle/>
        <a:p>
          <a:endParaRPr lang="en-US"/>
        </a:p>
      </dgm:t>
    </dgm:pt>
    <dgm:pt modelId="{B5F82961-899B-4BDD-8BBA-6A81A57D3721}">
      <dgm:prSet/>
      <dgm:spPr/>
      <dgm:t>
        <a:bodyPr/>
        <a:lstStyle/>
        <a:p>
          <a:r>
            <a:rPr lang="en-US"/>
            <a:t>First and last months rent</a:t>
          </a:r>
        </a:p>
      </dgm:t>
    </dgm:pt>
    <dgm:pt modelId="{CFDD26F1-4E75-4A0F-AA49-7E29FEFF6839}" type="parTrans" cxnId="{3B048C34-56D9-4E37-B82A-1A191CED8383}">
      <dgm:prSet/>
      <dgm:spPr/>
      <dgm:t>
        <a:bodyPr/>
        <a:lstStyle/>
        <a:p>
          <a:endParaRPr lang="en-US"/>
        </a:p>
      </dgm:t>
    </dgm:pt>
    <dgm:pt modelId="{500D3391-7948-4F57-8916-508BAAFFF2AD}" type="sibTrans" cxnId="{3B048C34-56D9-4E37-B82A-1A191CED8383}">
      <dgm:prSet/>
      <dgm:spPr/>
      <dgm:t>
        <a:bodyPr/>
        <a:lstStyle/>
        <a:p>
          <a:endParaRPr lang="en-US"/>
        </a:p>
      </dgm:t>
    </dgm:pt>
    <dgm:pt modelId="{0C205395-494A-4969-BCE6-F3C0241A8645}">
      <dgm:prSet/>
      <dgm:spPr/>
      <dgm:t>
        <a:bodyPr/>
        <a:lstStyle/>
        <a:p>
          <a:pPr>
            <a:defRPr b="1"/>
          </a:pPr>
          <a:r>
            <a:rPr lang="en-US"/>
            <a:t>References?</a:t>
          </a:r>
        </a:p>
      </dgm:t>
    </dgm:pt>
    <dgm:pt modelId="{86B9DAC3-1C8B-4438-B05D-B780D46C6CB1}" type="parTrans" cxnId="{08D6086E-76DF-49D3-9D73-07AB91A2A147}">
      <dgm:prSet/>
      <dgm:spPr/>
      <dgm:t>
        <a:bodyPr/>
        <a:lstStyle/>
        <a:p>
          <a:endParaRPr lang="en-US"/>
        </a:p>
      </dgm:t>
    </dgm:pt>
    <dgm:pt modelId="{B5454765-CF80-4827-B565-5E482E8086D3}" type="sibTrans" cxnId="{08D6086E-76DF-49D3-9D73-07AB91A2A147}">
      <dgm:prSet/>
      <dgm:spPr/>
      <dgm:t>
        <a:bodyPr/>
        <a:lstStyle/>
        <a:p>
          <a:endParaRPr lang="en-US"/>
        </a:p>
      </dgm:t>
    </dgm:pt>
    <dgm:pt modelId="{6AE10D14-5D34-40A8-83DF-B5954C478DC1}" type="pres">
      <dgm:prSet presAssocID="{A2EA8D9D-CB26-457A-B009-F83EAB5E045E}" presName="root" presStyleCnt="0">
        <dgm:presLayoutVars>
          <dgm:dir/>
          <dgm:resizeHandles val="exact"/>
        </dgm:presLayoutVars>
      </dgm:prSet>
      <dgm:spPr/>
    </dgm:pt>
    <dgm:pt modelId="{2ECA73A7-A21B-4115-A842-D51F86972BAE}" type="pres">
      <dgm:prSet presAssocID="{82C8B65D-F16D-407D-A9DE-74B1BAEC51D6}" presName="compNode" presStyleCnt="0"/>
      <dgm:spPr/>
    </dgm:pt>
    <dgm:pt modelId="{2549B68E-4630-4EA5-89FE-31913E5D6BAE}" type="pres">
      <dgm:prSet presAssocID="{82C8B65D-F16D-407D-A9DE-74B1BAEC51D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6EA83838-94A5-4C36-8B52-508B8E032C46}" type="pres">
      <dgm:prSet presAssocID="{82C8B65D-F16D-407D-A9DE-74B1BAEC51D6}" presName="iconSpace" presStyleCnt="0"/>
      <dgm:spPr/>
    </dgm:pt>
    <dgm:pt modelId="{CCAA076E-3ABB-45A2-859F-5088C12ED7F6}" type="pres">
      <dgm:prSet presAssocID="{82C8B65D-F16D-407D-A9DE-74B1BAEC51D6}" presName="parTx" presStyleLbl="revTx" presStyleIdx="0" presStyleCnt="6">
        <dgm:presLayoutVars>
          <dgm:chMax val="0"/>
          <dgm:chPref val="0"/>
        </dgm:presLayoutVars>
      </dgm:prSet>
      <dgm:spPr/>
    </dgm:pt>
    <dgm:pt modelId="{0DCFC29F-EBF4-4CE5-A50A-02505A7F5623}" type="pres">
      <dgm:prSet presAssocID="{82C8B65D-F16D-407D-A9DE-74B1BAEC51D6}" presName="txSpace" presStyleCnt="0"/>
      <dgm:spPr/>
    </dgm:pt>
    <dgm:pt modelId="{3585F131-5F92-4D0A-AD25-351F20345ADB}" type="pres">
      <dgm:prSet presAssocID="{82C8B65D-F16D-407D-A9DE-74B1BAEC51D6}" presName="desTx" presStyleLbl="revTx" presStyleIdx="1" presStyleCnt="6">
        <dgm:presLayoutVars/>
      </dgm:prSet>
      <dgm:spPr/>
    </dgm:pt>
    <dgm:pt modelId="{95C367BE-F15A-4D7C-878C-5BDAD8A7B1F4}" type="pres">
      <dgm:prSet presAssocID="{D36E3941-48DE-4F97-A9E6-F49332637B74}" presName="sibTrans" presStyleCnt="0"/>
      <dgm:spPr/>
    </dgm:pt>
    <dgm:pt modelId="{5C2EE1B4-556E-4B01-9586-ED4F72BF9313}" type="pres">
      <dgm:prSet presAssocID="{996B0E9C-1BE1-4199-9C1B-6848A95AAA30}" presName="compNode" presStyleCnt="0"/>
      <dgm:spPr/>
    </dgm:pt>
    <dgm:pt modelId="{C284F11C-74C8-4D17-9912-EECFC0AFE298}" type="pres">
      <dgm:prSet presAssocID="{996B0E9C-1BE1-4199-9C1B-6848A95AAA3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E7C39C72-D818-4706-BA08-198F2507749C}" type="pres">
      <dgm:prSet presAssocID="{996B0E9C-1BE1-4199-9C1B-6848A95AAA30}" presName="iconSpace" presStyleCnt="0"/>
      <dgm:spPr/>
    </dgm:pt>
    <dgm:pt modelId="{9612A169-F087-49A1-A473-D9664B8D0566}" type="pres">
      <dgm:prSet presAssocID="{996B0E9C-1BE1-4199-9C1B-6848A95AAA30}" presName="parTx" presStyleLbl="revTx" presStyleIdx="2" presStyleCnt="6">
        <dgm:presLayoutVars>
          <dgm:chMax val="0"/>
          <dgm:chPref val="0"/>
        </dgm:presLayoutVars>
      </dgm:prSet>
      <dgm:spPr/>
    </dgm:pt>
    <dgm:pt modelId="{B09528A3-A577-4DD8-8271-874F5DBA0091}" type="pres">
      <dgm:prSet presAssocID="{996B0E9C-1BE1-4199-9C1B-6848A95AAA30}" presName="txSpace" presStyleCnt="0"/>
      <dgm:spPr/>
    </dgm:pt>
    <dgm:pt modelId="{413C68B8-E999-44C5-8D0B-4FA302BA710D}" type="pres">
      <dgm:prSet presAssocID="{996B0E9C-1BE1-4199-9C1B-6848A95AAA30}" presName="desTx" presStyleLbl="revTx" presStyleIdx="3" presStyleCnt="6">
        <dgm:presLayoutVars/>
      </dgm:prSet>
      <dgm:spPr/>
    </dgm:pt>
    <dgm:pt modelId="{A2E26DE6-F480-432A-B85D-A88A36455BFD}" type="pres">
      <dgm:prSet presAssocID="{E298D4DF-C5F8-47C9-9BB4-DA50BF938920}" presName="sibTrans" presStyleCnt="0"/>
      <dgm:spPr/>
    </dgm:pt>
    <dgm:pt modelId="{F33B36A8-9D7D-43FF-A2AD-7911A016FD64}" type="pres">
      <dgm:prSet presAssocID="{0C205395-494A-4969-BCE6-F3C0241A8645}" presName="compNode" presStyleCnt="0"/>
      <dgm:spPr/>
    </dgm:pt>
    <dgm:pt modelId="{62BA1CC4-E909-4E7C-BD06-BEC0AAD5DF37}" type="pres">
      <dgm:prSet presAssocID="{0C205395-494A-4969-BCE6-F3C0241A864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71051A23-55A1-4B9E-9479-2E16B1DB95EE}" type="pres">
      <dgm:prSet presAssocID="{0C205395-494A-4969-BCE6-F3C0241A8645}" presName="iconSpace" presStyleCnt="0"/>
      <dgm:spPr/>
    </dgm:pt>
    <dgm:pt modelId="{3D7F6971-8E0B-4B79-BE05-A0C2064A0B91}" type="pres">
      <dgm:prSet presAssocID="{0C205395-494A-4969-BCE6-F3C0241A8645}" presName="parTx" presStyleLbl="revTx" presStyleIdx="4" presStyleCnt="6">
        <dgm:presLayoutVars>
          <dgm:chMax val="0"/>
          <dgm:chPref val="0"/>
        </dgm:presLayoutVars>
      </dgm:prSet>
      <dgm:spPr/>
    </dgm:pt>
    <dgm:pt modelId="{2EA997F5-49D6-4F0F-9CF6-1520DF70296C}" type="pres">
      <dgm:prSet presAssocID="{0C205395-494A-4969-BCE6-F3C0241A8645}" presName="txSpace" presStyleCnt="0"/>
      <dgm:spPr/>
    </dgm:pt>
    <dgm:pt modelId="{7EA91D02-A14D-4F86-991F-658EF14CC16A}" type="pres">
      <dgm:prSet presAssocID="{0C205395-494A-4969-BCE6-F3C0241A8645}" presName="desTx" presStyleLbl="revTx" presStyleIdx="5" presStyleCnt="6">
        <dgm:presLayoutVars/>
      </dgm:prSet>
      <dgm:spPr/>
    </dgm:pt>
  </dgm:ptLst>
  <dgm:cxnLst>
    <dgm:cxn modelId="{3B048C34-56D9-4E37-B82A-1A191CED8383}" srcId="{996B0E9C-1BE1-4199-9C1B-6848A95AAA30}" destId="{B5F82961-899B-4BDD-8BBA-6A81A57D3721}" srcOrd="0" destOrd="0" parTransId="{CFDD26F1-4E75-4A0F-AA49-7E29FEFF6839}" sibTransId="{500D3391-7948-4F57-8916-508BAAFFF2AD}"/>
    <dgm:cxn modelId="{8EA3113D-8C34-495E-B7A3-C4058DBB5A1C}" type="presOf" srcId="{A2EA8D9D-CB26-457A-B009-F83EAB5E045E}" destId="{6AE10D14-5D34-40A8-83DF-B5954C478DC1}" srcOrd="0" destOrd="0" presId="urn:microsoft.com/office/officeart/2018/5/layout/CenteredIconLabelDescriptionList"/>
    <dgm:cxn modelId="{08D6086E-76DF-49D3-9D73-07AB91A2A147}" srcId="{A2EA8D9D-CB26-457A-B009-F83EAB5E045E}" destId="{0C205395-494A-4969-BCE6-F3C0241A8645}" srcOrd="2" destOrd="0" parTransId="{86B9DAC3-1C8B-4438-B05D-B780D46C6CB1}" sibTransId="{B5454765-CF80-4827-B565-5E482E8086D3}"/>
    <dgm:cxn modelId="{7509C07F-8273-40C7-BEB0-92201548FB9C}" type="presOf" srcId="{82C8B65D-F16D-407D-A9DE-74B1BAEC51D6}" destId="{CCAA076E-3ABB-45A2-859F-5088C12ED7F6}" srcOrd="0" destOrd="0" presId="urn:microsoft.com/office/officeart/2018/5/layout/CenteredIconLabelDescriptionList"/>
    <dgm:cxn modelId="{A96A158E-6ADE-44C3-99E5-FB0690DE2705}" srcId="{A2EA8D9D-CB26-457A-B009-F83EAB5E045E}" destId="{82C8B65D-F16D-407D-A9DE-74B1BAEC51D6}" srcOrd="0" destOrd="0" parTransId="{4B52DCB3-B07A-4DE9-9E5B-E1B017339F03}" sibTransId="{D36E3941-48DE-4F97-A9E6-F49332637B74}"/>
    <dgm:cxn modelId="{E15C9D9A-B0C6-4A57-806C-13AE9EB541F6}" srcId="{A2EA8D9D-CB26-457A-B009-F83EAB5E045E}" destId="{996B0E9C-1BE1-4199-9C1B-6848A95AAA30}" srcOrd="1" destOrd="0" parTransId="{51F8AA03-BFFB-472B-BE87-502604D5156B}" sibTransId="{E298D4DF-C5F8-47C9-9BB4-DA50BF938920}"/>
    <dgm:cxn modelId="{496700D2-B9E7-4F27-8133-89915EAA9F4F}" type="presOf" srcId="{0C205395-494A-4969-BCE6-F3C0241A8645}" destId="{3D7F6971-8E0B-4B79-BE05-A0C2064A0B91}" srcOrd="0" destOrd="0" presId="urn:microsoft.com/office/officeart/2018/5/layout/CenteredIconLabelDescriptionList"/>
    <dgm:cxn modelId="{E68C81E7-0485-42F1-B97D-B85AB964E6F2}" type="presOf" srcId="{996B0E9C-1BE1-4199-9C1B-6848A95AAA30}" destId="{9612A169-F087-49A1-A473-D9664B8D0566}" srcOrd="0" destOrd="0" presId="urn:microsoft.com/office/officeart/2018/5/layout/CenteredIconLabelDescriptionList"/>
    <dgm:cxn modelId="{B957CBEB-E847-45B1-B301-8D11F7E0C937}" type="presOf" srcId="{B5F82961-899B-4BDD-8BBA-6A81A57D3721}" destId="{413C68B8-E999-44C5-8D0B-4FA302BA710D}" srcOrd="0" destOrd="0" presId="urn:microsoft.com/office/officeart/2018/5/layout/CenteredIconLabelDescriptionList"/>
    <dgm:cxn modelId="{8DCA1F78-A2B9-4CED-B2D4-EFDAFD9B3B0D}" type="presParOf" srcId="{6AE10D14-5D34-40A8-83DF-B5954C478DC1}" destId="{2ECA73A7-A21B-4115-A842-D51F86972BAE}" srcOrd="0" destOrd="0" presId="urn:microsoft.com/office/officeart/2018/5/layout/CenteredIconLabelDescriptionList"/>
    <dgm:cxn modelId="{7E67B442-2061-475B-BEE7-05DDCA0F6D52}" type="presParOf" srcId="{2ECA73A7-A21B-4115-A842-D51F86972BAE}" destId="{2549B68E-4630-4EA5-89FE-31913E5D6BAE}" srcOrd="0" destOrd="0" presId="urn:microsoft.com/office/officeart/2018/5/layout/CenteredIconLabelDescriptionList"/>
    <dgm:cxn modelId="{08AE6437-994E-4C1D-A78A-7D1F30C3DF89}" type="presParOf" srcId="{2ECA73A7-A21B-4115-A842-D51F86972BAE}" destId="{6EA83838-94A5-4C36-8B52-508B8E032C46}" srcOrd="1" destOrd="0" presId="urn:microsoft.com/office/officeart/2018/5/layout/CenteredIconLabelDescriptionList"/>
    <dgm:cxn modelId="{7308DE3E-2B8A-4DBE-9EE7-1C771A01AF50}" type="presParOf" srcId="{2ECA73A7-A21B-4115-A842-D51F86972BAE}" destId="{CCAA076E-3ABB-45A2-859F-5088C12ED7F6}" srcOrd="2" destOrd="0" presId="urn:microsoft.com/office/officeart/2018/5/layout/CenteredIconLabelDescriptionList"/>
    <dgm:cxn modelId="{3FF79045-05C3-4438-8918-C2E03D1EBC37}" type="presParOf" srcId="{2ECA73A7-A21B-4115-A842-D51F86972BAE}" destId="{0DCFC29F-EBF4-4CE5-A50A-02505A7F5623}" srcOrd="3" destOrd="0" presId="urn:microsoft.com/office/officeart/2018/5/layout/CenteredIconLabelDescriptionList"/>
    <dgm:cxn modelId="{011390F4-02C1-4DC8-B413-3073ED07DB92}" type="presParOf" srcId="{2ECA73A7-A21B-4115-A842-D51F86972BAE}" destId="{3585F131-5F92-4D0A-AD25-351F20345ADB}" srcOrd="4" destOrd="0" presId="urn:microsoft.com/office/officeart/2018/5/layout/CenteredIconLabelDescriptionList"/>
    <dgm:cxn modelId="{0FE8971E-0FBE-459A-8A7F-A3923BE64FC5}" type="presParOf" srcId="{6AE10D14-5D34-40A8-83DF-B5954C478DC1}" destId="{95C367BE-F15A-4D7C-878C-5BDAD8A7B1F4}" srcOrd="1" destOrd="0" presId="urn:microsoft.com/office/officeart/2018/5/layout/CenteredIconLabelDescriptionList"/>
    <dgm:cxn modelId="{7616EEC2-3B22-47D7-A418-0A44AFB35987}" type="presParOf" srcId="{6AE10D14-5D34-40A8-83DF-B5954C478DC1}" destId="{5C2EE1B4-556E-4B01-9586-ED4F72BF9313}" srcOrd="2" destOrd="0" presId="urn:microsoft.com/office/officeart/2018/5/layout/CenteredIconLabelDescriptionList"/>
    <dgm:cxn modelId="{15D16594-B372-4D06-A434-1B4A554E7CC4}" type="presParOf" srcId="{5C2EE1B4-556E-4B01-9586-ED4F72BF9313}" destId="{C284F11C-74C8-4D17-9912-EECFC0AFE298}" srcOrd="0" destOrd="0" presId="urn:microsoft.com/office/officeart/2018/5/layout/CenteredIconLabelDescriptionList"/>
    <dgm:cxn modelId="{DEBAE293-D018-454E-B734-FAFE2818B532}" type="presParOf" srcId="{5C2EE1B4-556E-4B01-9586-ED4F72BF9313}" destId="{E7C39C72-D818-4706-BA08-198F2507749C}" srcOrd="1" destOrd="0" presId="urn:microsoft.com/office/officeart/2018/5/layout/CenteredIconLabelDescriptionList"/>
    <dgm:cxn modelId="{E96202D6-9840-4BEB-972E-70DF186213BA}" type="presParOf" srcId="{5C2EE1B4-556E-4B01-9586-ED4F72BF9313}" destId="{9612A169-F087-49A1-A473-D9664B8D0566}" srcOrd="2" destOrd="0" presId="urn:microsoft.com/office/officeart/2018/5/layout/CenteredIconLabelDescriptionList"/>
    <dgm:cxn modelId="{4E063C95-C7E0-45C4-AECC-4E98CDF52FAB}" type="presParOf" srcId="{5C2EE1B4-556E-4B01-9586-ED4F72BF9313}" destId="{B09528A3-A577-4DD8-8271-874F5DBA0091}" srcOrd="3" destOrd="0" presId="urn:microsoft.com/office/officeart/2018/5/layout/CenteredIconLabelDescriptionList"/>
    <dgm:cxn modelId="{84C28164-D498-4920-91FB-E05B006FA434}" type="presParOf" srcId="{5C2EE1B4-556E-4B01-9586-ED4F72BF9313}" destId="{413C68B8-E999-44C5-8D0B-4FA302BA710D}" srcOrd="4" destOrd="0" presId="urn:microsoft.com/office/officeart/2018/5/layout/CenteredIconLabelDescriptionList"/>
    <dgm:cxn modelId="{F7AAB9AD-FA2D-40B9-94AA-EB15E573BAD3}" type="presParOf" srcId="{6AE10D14-5D34-40A8-83DF-B5954C478DC1}" destId="{A2E26DE6-F480-432A-B85D-A88A36455BFD}" srcOrd="3" destOrd="0" presId="urn:microsoft.com/office/officeart/2018/5/layout/CenteredIconLabelDescriptionList"/>
    <dgm:cxn modelId="{6C81EA99-AF53-4CC0-AAA5-BD9A20344388}" type="presParOf" srcId="{6AE10D14-5D34-40A8-83DF-B5954C478DC1}" destId="{F33B36A8-9D7D-43FF-A2AD-7911A016FD64}" srcOrd="4" destOrd="0" presId="urn:microsoft.com/office/officeart/2018/5/layout/CenteredIconLabelDescriptionList"/>
    <dgm:cxn modelId="{936BFA36-BEAA-4D03-BCE1-AC756BB46405}" type="presParOf" srcId="{F33B36A8-9D7D-43FF-A2AD-7911A016FD64}" destId="{62BA1CC4-E909-4E7C-BD06-BEC0AAD5DF37}" srcOrd="0" destOrd="0" presId="urn:microsoft.com/office/officeart/2018/5/layout/CenteredIconLabelDescriptionList"/>
    <dgm:cxn modelId="{25ACDFD7-1F53-444B-9177-93A6CA714E74}" type="presParOf" srcId="{F33B36A8-9D7D-43FF-A2AD-7911A016FD64}" destId="{71051A23-55A1-4B9E-9479-2E16B1DB95EE}" srcOrd="1" destOrd="0" presId="urn:microsoft.com/office/officeart/2018/5/layout/CenteredIconLabelDescriptionList"/>
    <dgm:cxn modelId="{F0C44787-2F75-4AC5-ACFF-89D1D7AD693A}" type="presParOf" srcId="{F33B36A8-9D7D-43FF-A2AD-7911A016FD64}" destId="{3D7F6971-8E0B-4B79-BE05-A0C2064A0B91}" srcOrd="2" destOrd="0" presId="urn:microsoft.com/office/officeart/2018/5/layout/CenteredIconLabelDescriptionList"/>
    <dgm:cxn modelId="{9A5C694A-6E91-480B-9339-C2EAF50E2154}" type="presParOf" srcId="{F33B36A8-9D7D-43FF-A2AD-7911A016FD64}" destId="{2EA997F5-49D6-4F0F-9CF6-1520DF70296C}" srcOrd="3" destOrd="0" presId="urn:microsoft.com/office/officeart/2018/5/layout/CenteredIconLabelDescriptionList"/>
    <dgm:cxn modelId="{B56D1F8F-6588-4E6E-91BB-68A687F31DB9}" type="presParOf" srcId="{F33B36A8-9D7D-43FF-A2AD-7911A016FD64}" destId="{7EA91D02-A14D-4F86-991F-658EF14CC16A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01D0DF-E26C-4431-B8D4-176939869009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484789-3D69-4E1D-9EED-74379D282B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Your credit score is based on your repayment history.</a:t>
          </a:r>
        </a:p>
      </dgm:t>
    </dgm:pt>
    <dgm:pt modelId="{BB096056-7A70-4D2B-BE43-198670AE4CC0}" type="parTrans" cxnId="{D1355A84-1948-44BD-A336-66B8F71B0AD3}">
      <dgm:prSet/>
      <dgm:spPr/>
      <dgm:t>
        <a:bodyPr/>
        <a:lstStyle/>
        <a:p>
          <a:endParaRPr lang="en-US"/>
        </a:p>
      </dgm:t>
    </dgm:pt>
    <dgm:pt modelId="{3809E974-D997-4188-8885-262E18DC1E75}" type="sibTrans" cxnId="{D1355A84-1948-44BD-A336-66B8F71B0AD3}">
      <dgm:prSet/>
      <dgm:spPr/>
      <dgm:t>
        <a:bodyPr/>
        <a:lstStyle/>
        <a:p>
          <a:endParaRPr lang="en-US"/>
        </a:p>
      </dgm:t>
    </dgm:pt>
    <dgm:pt modelId="{0978EB16-EF17-4389-B8DB-9E4E8BA114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Generally, you will need a credit score of 620 to qualify for a loan</a:t>
          </a:r>
        </a:p>
      </dgm:t>
    </dgm:pt>
    <dgm:pt modelId="{50FAAAA0-2F85-4017-A59D-F1FD50359207}" type="parTrans" cxnId="{904B7D96-1926-4DE3-B118-03764AB60171}">
      <dgm:prSet/>
      <dgm:spPr/>
      <dgm:t>
        <a:bodyPr/>
        <a:lstStyle/>
        <a:p>
          <a:endParaRPr lang="en-US"/>
        </a:p>
      </dgm:t>
    </dgm:pt>
    <dgm:pt modelId="{E53EE248-D32C-4710-B315-426834BE2759}" type="sibTrans" cxnId="{904B7D96-1926-4DE3-B118-03764AB60171}">
      <dgm:prSet/>
      <dgm:spPr/>
      <dgm:t>
        <a:bodyPr/>
        <a:lstStyle/>
        <a:p>
          <a:endParaRPr lang="en-US"/>
        </a:p>
      </dgm:t>
    </dgm:pt>
    <dgm:pt modelId="{B2D3C074-43D5-478B-808B-C95ED8BEAD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 score of 720 or higher will get you the best interest rate</a:t>
          </a:r>
        </a:p>
      </dgm:t>
    </dgm:pt>
    <dgm:pt modelId="{5799E3B6-0CF0-4F7A-A198-24D1666A7759}" type="parTrans" cxnId="{DC360A57-28CB-4A42-A46F-2FD51B49ABBF}">
      <dgm:prSet/>
      <dgm:spPr/>
      <dgm:t>
        <a:bodyPr/>
        <a:lstStyle/>
        <a:p>
          <a:endParaRPr lang="en-US"/>
        </a:p>
      </dgm:t>
    </dgm:pt>
    <dgm:pt modelId="{54BFB390-4AA2-4501-BDA8-4599AA703619}" type="sibTrans" cxnId="{DC360A57-28CB-4A42-A46F-2FD51B49ABBF}">
      <dgm:prSet/>
      <dgm:spPr/>
      <dgm:t>
        <a:bodyPr/>
        <a:lstStyle/>
        <a:p>
          <a:endParaRPr lang="en-US"/>
        </a:p>
      </dgm:t>
    </dgm:pt>
    <dgm:pt modelId="{0F8BA275-1429-4141-9149-FFA74D5237A1}" type="pres">
      <dgm:prSet presAssocID="{0401D0DF-E26C-4431-B8D4-176939869009}" presName="root" presStyleCnt="0">
        <dgm:presLayoutVars>
          <dgm:dir/>
          <dgm:resizeHandles val="exact"/>
        </dgm:presLayoutVars>
      </dgm:prSet>
      <dgm:spPr/>
    </dgm:pt>
    <dgm:pt modelId="{E8C3FD1F-B5C8-4F52-B91D-4545A4828BC3}" type="pres">
      <dgm:prSet presAssocID="{FD484789-3D69-4E1D-9EED-74379D282BA8}" presName="compNode" presStyleCnt="0"/>
      <dgm:spPr/>
    </dgm:pt>
    <dgm:pt modelId="{760D9B8B-ACA8-4135-B1DF-8F050CDE202B}" type="pres">
      <dgm:prSet presAssocID="{FD484789-3D69-4E1D-9EED-74379D282BA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825265B6-BA45-415E-BFDA-9BE6F3DA752D}" type="pres">
      <dgm:prSet presAssocID="{FD484789-3D69-4E1D-9EED-74379D282BA8}" presName="spaceRect" presStyleCnt="0"/>
      <dgm:spPr/>
    </dgm:pt>
    <dgm:pt modelId="{1262B72F-446A-4273-B3A7-24F3F41B7954}" type="pres">
      <dgm:prSet presAssocID="{FD484789-3D69-4E1D-9EED-74379D282BA8}" presName="textRect" presStyleLbl="revTx" presStyleIdx="0" presStyleCnt="3">
        <dgm:presLayoutVars>
          <dgm:chMax val="1"/>
          <dgm:chPref val="1"/>
        </dgm:presLayoutVars>
      </dgm:prSet>
      <dgm:spPr/>
    </dgm:pt>
    <dgm:pt modelId="{05A19A18-AE07-4A92-92C3-AFC77B918568}" type="pres">
      <dgm:prSet presAssocID="{3809E974-D997-4188-8885-262E18DC1E75}" presName="sibTrans" presStyleCnt="0"/>
      <dgm:spPr/>
    </dgm:pt>
    <dgm:pt modelId="{A935A6F8-286B-4C5A-B8E1-A4122253DB44}" type="pres">
      <dgm:prSet presAssocID="{0978EB16-EF17-4389-B8DB-9E4E8BA114CE}" presName="compNode" presStyleCnt="0"/>
      <dgm:spPr/>
    </dgm:pt>
    <dgm:pt modelId="{34A0D5A7-DD55-4DEE-8DFC-5E0A300F6717}" type="pres">
      <dgm:prSet presAssocID="{0978EB16-EF17-4389-B8DB-9E4E8BA114C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8B79D1F1-A9B5-411E-903F-8C2BE15F3AEC}" type="pres">
      <dgm:prSet presAssocID="{0978EB16-EF17-4389-B8DB-9E4E8BA114CE}" presName="spaceRect" presStyleCnt="0"/>
      <dgm:spPr/>
    </dgm:pt>
    <dgm:pt modelId="{00208CC0-952A-4C51-A681-057DDCB2D493}" type="pres">
      <dgm:prSet presAssocID="{0978EB16-EF17-4389-B8DB-9E4E8BA114CE}" presName="textRect" presStyleLbl="revTx" presStyleIdx="1" presStyleCnt="3">
        <dgm:presLayoutVars>
          <dgm:chMax val="1"/>
          <dgm:chPref val="1"/>
        </dgm:presLayoutVars>
      </dgm:prSet>
      <dgm:spPr/>
    </dgm:pt>
    <dgm:pt modelId="{98F5AC0E-42BA-4665-97F2-533A2A8C1428}" type="pres">
      <dgm:prSet presAssocID="{E53EE248-D32C-4710-B315-426834BE2759}" presName="sibTrans" presStyleCnt="0"/>
      <dgm:spPr/>
    </dgm:pt>
    <dgm:pt modelId="{7494313B-D1DA-4832-BE9C-AA57C518E70C}" type="pres">
      <dgm:prSet presAssocID="{B2D3C074-43D5-478B-808B-C95ED8BEAD38}" presName="compNode" presStyleCnt="0"/>
      <dgm:spPr/>
    </dgm:pt>
    <dgm:pt modelId="{F6439DD4-14D7-4329-92EC-776CC8195B88}" type="pres">
      <dgm:prSet presAssocID="{B2D3C074-43D5-478B-808B-C95ED8BEAD3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A1A8DE4F-E103-44AC-AA61-4423926AA460}" type="pres">
      <dgm:prSet presAssocID="{B2D3C074-43D5-478B-808B-C95ED8BEAD38}" presName="spaceRect" presStyleCnt="0"/>
      <dgm:spPr/>
    </dgm:pt>
    <dgm:pt modelId="{0A300B27-6332-436C-A3CA-A18D60304D89}" type="pres">
      <dgm:prSet presAssocID="{B2D3C074-43D5-478B-808B-C95ED8BEAD3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6D28407-6863-4737-A090-A9F11BF145F4}" type="presOf" srcId="{0978EB16-EF17-4389-B8DB-9E4E8BA114CE}" destId="{00208CC0-952A-4C51-A681-057DDCB2D493}" srcOrd="0" destOrd="0" presId="urn:microsoft.com/office/officeart/2018/2/layout/IconLabelList"/>
    <dgm:cxn modelId="{B3A7E516-C28B-4A44-A877-64E7534AC9B5}" type="presOf" srcId="{FD484789-3D69-4E1D-9EED-74379D282BA8}" destId="{1262B72F-446A-4273-B3A7-24F3F41B7954}" srcOrd="0" destOrd="0" presId="urn:microsoft.com/office/officeart/2018/2/layout/IconLabelList"/>
    <dgm:cxn modelId="{5FC1482E-C352-4F6F-A96F-6832567A4D30}" type="presOf" srcId="{0401D0DF-E26C-4431-B8D4-176939869009}" destId="{0F8BA275-1429-4141-9149-FFA74D5237A1}" srcOrd="0" destOrd="0" presId="urn:microsoft.com/office/officeart/2018/2/layout/IconLabelList"/>
    <dgm:cxn modelId="{DC360A57-28CB-4A42-A46F-2FD51B49ABBF}" srcId="{0401D0DF-E26C-4431-B8D4-176939869009}" destId="{B2D3C074-43D5-478B-808B-C95ED8BEAD38}" srcOrd="2" destOrd="0" parTransId="{5799E3B6-0CF0-4F7A-A198-24D1666A7759}" sibTransId="{54BFB390-4AA2-4501-BDA8-4599AA703619}"/>
    <dgm:cxn modelId="{D1355A84-1948-44BD-A336-66B8F71B0AD3}" srcId="{0401D0DF-E26C-4431-B8D4-176939869009}" destId="{FD484789-3D69-4E1D-9EED-74379D282BA8}" srcOrd="0" destOrd="0" parTransId="{BB096056-7A70-4D2B-BE43-198670AE4CC0}" sibTransId="{3809E974-D997-4188-8885-262E18DC1E75}"/>
    <dgm:cxn modelId="{904B7D96-1926-4DE3-B118-03764AB60171}" srcId="{0401D0DF-E26C-4431-B8D4-176939869009}" destId="{0978EB16-EF17-4389-B8DB-9E4E8BA114CE}" srcOrd="1" destOrd="0" parTransId="{50FAAAA0-2F85-4017-A59D-F1FD50359207}" sibTransId="{E53EE248-D32C-4710-B315-426834BE2759}"/>
    <dgm:cxn modelId="{BEF57197-40AF-4031-9BD2-CCC324DB8BE6}" type="presOf" srcId="{B2D3C074-43D5-478B-808B-C95ED8BEAD38}" destId="{0A300B27-6332-436C-A3CA-A18D60304D89}" srcOrd="0" destOrd="0" presId="urn:microsoft.com/office/officeart/2018/2/layout/IconLabelList"/>
    <dgm:cxn modelId="{080B5F81-F99D-4413-B767-9DF5B1ED5E6D}" type="presParOf" srcId="{0F8BA275-1429-4141-9149-FFA74D5237A1}" destId="{E8C3FD1F-B5C8-4F52-B91D-4545A4828BC3}" srcOrd="0" destOrd="0" presId="urn:microsoft.com/office/officeart/2018/2/layout/IconLabelList"/>
    <dgm:cxn modelId="{A7433230-A34D-420B-9D1C-291CA9290099}" type="presParOf" srcId="{E8C3FD1F-B5C8-4F52-B91D-4545A4828BC3}" destId="{760D9B8B-ACA8-4135-B1DF-8F050CDE202B}" srcOrd="0" destOrd="0" presId="urn:microsoft.com/office/officeart/2018/2/layout/IconLabelList"/>
    <dgm:cxn modelId="{A6E963F4-ED0D-4018-B51D-C3B5EA74A765}" type="presParOf" srcId="{E8C3FD1F-B5C8-4F52-B91D-4545A4828BC3}" destId="{825265B6-BA45-415E-BFDA-9BE6F3DA752D}" srcOrd="1" destOrd="0" presId="urn:microsoft.com/office/officeart/2018/2/layout/IconLabelList"/>
    <dgm:cxn modelId="{AC49C694-60D3-4E68-B932-EAB2396670A2}" type="presParOf" srcId="{E8C3FD1F-B5C8-4F52-B91D-4545A4828BC3}" destId="{1262B72F-446A-4273-B3A7-24F3F41B7954}" srcOrd="2" destOrd="0" presId="urn:microsoft.com/office/officeart/2018/2/layout/IconLabelList"/>
    <dgm:cxn modelId="{EEE69BA3-EC3C-4CD0-B532-E16E288EE271}" type="presParOf" srcId="{0F8BA275-1429-4141-9149-FFA74D5237A1}" destId="{05A19A18-AE07-4A92-92C3-AFC77B918568}" srcOrd="1" destOrd="0" presId="urn:microsoft.com/office/officeart/2018/2/layout/IconLabelList"/>
    <dgm:cxn modelId="{DE91288B-5A37-452A-8910-87B5126E766D}" type="presParOf" srcId="{0F8BA275-1429-4141-9149-FFA74D5237A1}" destId="{A935A6F8-286B-4C5A-B8E1-A4122253DB44}" srcOrd="2" destOrd="0" presId="urn:microsoft.com/office/officeart/2018/2/layout/IconLabelList"/>
    <dgm:cxn modelId="{66CD17F2-7A38-4DE9-9851-688989F312F7}" type="presParOf" srcId="{A935A6F8-286B-4C5A-B8E1-A4122253DB44}" destId="{34A0D5A7-DD55-4DEE-8DFC-5E0A300F6717}" srcOrd="0" destOrd="0" presId="urn:microsoft.com/office/officeart/2018/2/layout/IconLabelList"/>
    <dgm:cxn modelId="{AA5B1F88-D7BD-49C5-891F-293FDAB0C4E3}" type="presParOf" srcId="{A935A6F8-286B-4C5A-B8E1-A4122253DB44}" destId="{8B79D1F1-A9B5-411E-903F-8C2BE15F3AEC}" srcOrd="1" destOrd="0" presId="urn:microsoft.com/office/officeart/2018/2/layout/IconLabelList"/>
    <dgm:cxn modelId="{7BC4B18D-46A6-4044-A121-4F5973A9EC94}" type="presParOf" srcId="{A935A6F8-286B-4C5A-B8E1-A4122253DB44}" destId="{00208CC0-952A-4C51-A681-057DDCB2D493}" srcOrd="2" destOrd="0" presId="urn:microsoft.com/office/officeart/2018/2/layout/IconLabelList"/>
    <dgm:cxn modelId="{200C91DD-1788-44B6-AF20-02EE390C5C1A}" type="presParOf" srcId="{0F8BA275-1429-4141-9149-FFA74D5237A1}" destId="{98F5AC0E-42BA-4665-97F2-533A2A8C1428}" srcOrd="3" destOrd="0" presId="urn:microsoft.com/office/officeart/2018/2/layout/IconLabelList"/>
    <dgm:cxn modelId="{CB0A81D9-9D73-4AFB-AA5B-F3FD6EDF1BBF}" type="presParOf" srcId="{0F8BA275-1429-4141-9149-FFA74D5237A1}" destId="{7494313B-D1DA-4832-BE9C-AA57C518E70C}" srcOrd="4" destOrd="0" presId="urn:microsoft.com/office/officeart/2018/2/layout/IconLabelList"/>
    <dgm:cxn modelId="{BCDFFD8D-B75C-444C-9F5A-AC4BAF5C53EA}" type="presParOf" srcId="{7494313B-D1DA-4832-BE9C-AA57C518E70C}" destId="{F6439DD4-14D7-4329-92EC-776CC8195B88}" srcOrd="0" destOrd="0" presId="urn:microsoft.com/office/officeart/2018/2/layout/IconLabelList"/>
    <dgm:cxn modelId="{2EDB8A28-F60C-4D65-857D-852C646F5BAF}" type="presParOf" srcId="{7494313B-D1DA-4832-BE9C-AA57C518E70C}" destId="{A1A8DE4F-E103-44AC-AA61-4423926AA460}" srcOrd="1" destOrd="0" presId="urn:microsoft.com/office/officeart/2018/2/layout/IconLabelList"/>
    <dgm:cxn modelId="{DB79FC90-A525-4433-8A2E-EEE1B8EB2576}" type="presParOf" srcId="{7494313B-D1DA-4832-BE9C-AA57C518E70C}" destId="{0A300B27-6332-436C-A3CA-A18D60304D8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C84358-3D0A-4FC1-ADCF-85E13B6CFB3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6E811DF-E4E6-4D9E-AA61-E43E0EC73927}">
      <dgm:prSet/>
      <dgm:spPr/>
      <dgm:t>
        <a:bodyPr/>
        <a:lstStyle/>
        <a:p>
          <a:r>
            <a:rPr lang="en-US"/>
            <a:t>Represents you</a:t>
          </a:r>
        </a:p>
      </dgm:t>
    </dgm:pt>
    <dgm:pt modelId="{B123BCA9-24A6-4BA3-946A-E8E29A626A6D}" type="parTrans" cxnId="{F57D3169-37BD-4025-881C-044710CB5DA4}">
      <dgm:prSet/>
      <dgm:spPr/>
      <dgm:t>
        <a:bodyPr/>
        <a:lstStyle/>
        <a:p>
          <a:endParaRPr lang="en-US"/>
        </a:p>
      </dgm:t>
    </dgm:pt>
    <dgm:pt modelId="{9047E7F8-01B4-4218-AE7F-D4FBEA9BB0F8}" type="sibTrans" cxnId="{F57D3169-37BD-4025-881C-044710CB5DA4}">
      <dgm:prSet/>
      <dgm:spPr/>
      <dgm:t>
        <a:bodyPr/>
        <a:lstStyle/>
        <a:p>
          <a:endParaRPr lang="en-US"/>
        </a:p>
      </dgm:t>
    </dgm:pt>
    <dgm:pt modelId="{0DD596F9-A4A2-4D7D-898F-C2B7B9296B0C}">
      <dgm:prSet/>
      <dgm:spPr/>
      <dgm:t>
        <a:bodyPr/>
        <a:lstStyle/>
        <a:p>
          <a:r>
            <a:rPr lang="en-US"/>
            <a:t>Familiar with the local market</a:t>
          </a:r>
        </a:p>
      </dgm:t>
    </dgm:pt>
    <dgm:pt modelId="{D8AEAF27-CBF2-4A02-AFD4-6DFD5116F546}" type="parTrans" cxnId="{5BE1800D-8E5D-4860-92DA-BCA7CBE81857}">
      <dgm:prSet/>
      <dgm:spPr/>
      <dgm:t>
        <a:bodyPr/>
        <a:lstStyle/>
        <a:p>
          <a:endParaRPr lang="en-US"/>
        </a:p>
      </dgm:t>
    </dgm:pt>
    <dgm:pt modelId="{20ACFE73-684D-4E61-97ED-5E85AB813EC2}" type="sibTrans" cxnId="{5BE1800D-8E5D-4860-92DA-BCA7CBE81857}">
      <dgm:prSet/>
      <dgm:spPr/>
      <dgm:t>
        <a:bodyPr/>
        <a:lstStyle/>
        <a:p>
          <a:endParaRPr lang="en-US"/>
        </a:p>
      </dgm:t>
    </dgm:pt>
    <dgm:pt modelId="{3511D361-9A4A-4B41-AFA4-EF21BC506460}">
      <dgm:prSet/>
      <dgm:spPr/>
      <dgm:t>
        <a:bodyPr/>
        <a:lstStyle/>
        <a:p>
          <a:r>
            <a:rPr lang="en-US" dirty="0"/>
            <a:t>Assists in showing the property, writing offers, and negotiations</a:t>
          </a:r>
        </a:p>
      </dgm:t>
    </dgm:pt>
    <dgm:pt modelId="{CDEDEE29-208C-4510-8B87-A02F6CAA178B}" type="parTrans" cxnId="{4825F85E-B0A8-4BF9-BFA5-80066187D377}">
      <dgm:prSet/>
      <dgm:spPr/>
      <dgm:t>
        <a:bodyPr/>
        <a:lstStyle/>
        <a:p>
          <a:endParaRPr lang="en-US"/>
        </a:p>
      </dgm:t>
    </dgm:pt>
    <dgm:pt modelId="{C27A8E7A-B07D-4084-B386-FD1E4A31DD31}" type="sibTrans" cxnId="{4825F85E-B0A8-4BF9-BFA5-80066187D377}">
      <dgm:prSet/>
      <dgm:spPr/>
      <dgm:t>
        <a:bodyPr/>
        <a:lstStyle/>
        <a:p>
          <a:endParaRPr lang="en-US"/>
        </a:p>
      </dgm:t>
    </dgm:pt>
    <dgm:pt modelId="{33F9744A-C3CA-422E-B7F7-547DB5191F79}">
      <dgm:prSet/>
      <dgm:spPr/>
      <dgm:t>
        <a:bodyPr/>
        <a:lstStyle/>
        <a:p>
          <a:r>
            <a:rPr lang="en-US"/>
            <a:t>Fee generally paid by the seller</a:t>
          </a:r>
        </a:p>
      </dgm:t>
    </dgm:pt>
    <dgm:pt modelId="{78C18A22-67C5-4560-A224-D873D020ADEF}" type="parTrans" cxnId="{6939BBB9-8318-4AFD-992A-5800EF6AE2F7}">
      <dgm:prSet/>
      <dgm:spPr/>
      <dgm:t>
        <a:bodyPr/>
        <a:lstStyle/>
        <a:p>
          <a:endParaRPr lang="en-US"/>
        </a:p>
      </dgm:t>
    </dgm:pt>
    <dgm:pt modelId="{D255BDBB-AF1A-4F3A-B42E-E5C2FA50DEC1}" type="sibTrans" cxnId="{6939BBB9-8318-4AFD-992A-5800EF6AE2F7}">
      <dgm:prSet/>
      <dgm:spPr/>
      <dgm:t>
        <a:bodyPr/>
        <a:lstStyle/>
        <a:p>
          <a:endParaRPr lang="en-US"/>
        </a:p>
      </dgm:t>
    </dgm:pt>
    <dgm:pt modelId="{06DD431B-94EC-469C-B122-CF46FA6088B0}" type="pres">
      <dgm:prSet presAssocID="{C1C84358-3D0A-4FC1-ADCF-85E13B6CFB35}" presName="linear" presStyleCnt="0">
        <dgm:presLayoutVars>
          <dgm:animLvl val="lvl"/>
          <dgm:resizeHandles val="exact"/>
        </dgm:presLayoutVars>
      </dgm:prSet>
      <dgm:spPr/>
    </dgm:pt>
    <dgm:pt modelId="{F07E9C24-D4CF-4136-9B03-5CB6657F659D}" type="pres">
      <dgm:prSet presAssocID="{F6E811DF-E4E6-4D9E-AA61-E43E0EC7392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DCDA55E-8FF1-4AA1-A2A0-BD05A8A659A4}" type="pres">
      <dgm:prSet presAssocID="{9047E7F8-01B4-4218-AE7F-D4FBEA9BB0F8}" presName="spacer" presStyleCnt="0"/>
      <dgm:spPr/>
    </dgm:pt>
    <dgm:pt modelId="{C3EE7212-16D5-4206-AC9C-750D8281D14C}" type="pres">
      <dgm:prSet presAssocID="{0DD596F9-A4A2-4D7D-898F-C2B7B9296B0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40494B0-0DCA-4C4B-A4D6-89DA7E42ABBB}" type="pres">
      <dgm:prSet presAssocID="{20ACFE73-684D-4E61-97ED-5E85AB813EC2}" presName="spacer" presStyleCnt="0"/>
      <dgm:spPr/>
    </dgm:pt>
    <dgm:pt modelId="{AABB808A-0309-46D1-96B7-3047A22281F7}" type="pres">
      <dgm:prSet presAssocID="{3511D361-9A4A-4B41-AFA4-EF21BC50646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53F3465-E3E1-4D10-93EB-1CB0BA335163}" type="pres">
      <dgm:prSet presAssocID="{C27A8E7A-B07D-4084-B386-FD1E4A31DD31}" presName="spacer" presStyleCnt="0"/>
      <dgm:spPr/>
    </dgm:pt>
    <dgm:pt modelId="{4CDEFEFB-A861-4B07-811E-2E0CC6CAD431}" type="pres">
      <dgm:prSet presAssocID="{33F9744A-C3CA-422E-B7F7-547DB5191F7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BE1800D-8E5D-4860-92DA-BCA7CBE81857}" srcId="{C1C84358-3D0A-4FC1-ADCF-85E13B6CFB35}" destId="{0DD596F9-A4A2-4D7D-898F-C2B7B9296B0C}" srcOrd="1" destOrd="0" parTransId="{D8AEAF27-CBF2-4A02-AFD4-6DFD5116F546}" sibTransId="{20ACFE73-684D-4E61-97ED-5E85AB813EC2}"/>
    <dgm:cxn modelId="{EB916535-5994-4303-962B-D80540A8038A}" type="presOf" srcId="{33F9744A-C3CA-422E-B7F7-547DB5191F79}" destId="{4CDEFEFB-A861-4B07-811E-2E0CC6CAD431}" srcOrd="0" destOrd="0" presId="urn:microsoft.com/office/officeart/2005/8/layout/vList2"/>
    <dgm:cxn modelId="{4825F85E-B0A8-4BF9-BFA5-80066187D377}" srcId="{C1C84358-3D0A-4FC1-ADCF-85E13B6CFB35}" destId="{3511D361-9A4A-4B41-AFA4-EF21BC506460}" srcOrd="2" destOrd="0" parTransId="{CDEDEE29-208C-4510-8B87-A02F6CAA178B}" sibTransId="{C27A8E7A-B07D-4084-B386-FD1E4A31DD31}"/>
    <dgm:cxn modelId="{6E0BA543-2FD2-4AAC-A341-2451B39ECDAE}" type="presOf" srcId="{C1C84358-3D0A-4FC1-ADCF-85E13B6CFB35}" destId="{06DD431B-94EC-469C-B122-CF46FA6088B0}" srcOrd="0" destOrd="0" presId="urn:microsoft.com/office/officeart/2005/8/layout/vList2"/>
    <dgm:cxn modelId="{F57D3169-37BD-4025-881C-044710CB5DA4}" srcId="{C1C84358-3D0A-4FC1-ADCF-85E13B6CFB35}" destId="{F6E811DF-E4E6-4D9E-AA61-E43E0EC73927}" srcOrd="0" destOrd="0" parTransId="{B123BCA9-24A6-4BA3-946A-E8E29A626A6D}" sibTransId="{9047E7F8-01B4-4218-AE7F-D4FBEA9BB0F8}"/>
    <dgm:cxn modelId="{9BBA1B55-CEA8-4006-9BEB-91B125F550A9}" type="presOf" srcId="{0DD596F9-A4A2-4D7D-898F-C2B7B9296B0C}" destId="{C3EE7212-16D5-4206-AC9C-750D8281D14C}" srcOrd="0" destOrd="0" presId="urn:microsoft.com/office/officeart/2005/8/layout/vList2"/>
    <dgm:cxn modelId="{6939BBB9-8318-4AFD-992A-5800EF6AE2F7}" srcId="{C1C84358-3D0A-4FC1-ADCF-85E13B6CFB35}" destId="{33F9744A-C3CA-422E-B7F7-547DB5191F79}" srcOrd="3" destOrd="0" parTransId="{78C18A22-67C5-4560-A224-D873D020ADEF}" sibTransId="{D255BDBB-AF1A-4F3A-B42E-E5C2FA50DEC1}"/>
    <dgm:cxn modelId="{74A004C7-81B8-4811-8DB7-8466612AECC6}" type="presOf" srcId="{3511D361-9A4A-4B41-AFA4-EF21BC506460}" destId="{AABB808A-0309-46D1-96B7-3047A22281F7}" srcOrd="0" destOrd="0" presId="urn:microsoft.com/office/officeart/2005/8/layout/vList2"/>
    <dgm:cxn modelId="{5A8044F0-610F-4FD4-A768-1A96F63B7015}" type="presOf" srcId="{F6E811DF-E4E6-4D9E-AA61-E43E0EC73927}" destId="{F07E9C24-D4CF-4136-9B03-5CB6657F659D}" srcOrd="0" destOrd="0" presId="urn:microsoft.com/office/officeart/2005/8/layout/vList2"/>
    <dgm:cxn modelId="{7D95BAA8-3623-459E-BB8E-96F3943ADAB1}" type="presParOf" srcId="{06DD431B-94EC-469C-B122-CF46FA6088B0}" destId="{F07E9C24-D4CF-4136-9B03-5CB6657F659D}" srcOrd="0" destOrd="0" presId="urn:microsoft.com/office/officeart/2005/8/layout/vList2"/>
    <dgm:cxn modelId="{EBA7ABCD-653E-461B-A62B-07266EAED190}" type="presParOf" srcId="{06DD431B-94EC-469C-B122-CF46FA6088B0}" destId="{BDCDA55E-8FF1-4AA1-A2A0-BD05A8A659A4}" srcOrd="1" destOrd="0" presId="urn:microsoft.com/office/officeart/2005/8/layout/vList2"/>
    <dgm:cxn modelId="{01BB3EB3-BA12-44F7-96C4-429AF60C6B08}" type="presParOf" srcId="{06DD431B-94EC-469C-B122-CF46FA6088B0}" destId="{C3EE7212-16D5-4206-AC9C-750D8281D14C}" srcOrd="2" destOrd="0" presId="urn:microsoft.com/office/officeart/2005/8/layout/vList2"/>
    <dgm:cxn modelId="{33EDB351-9DE5-496F-ABD2-156D21E3E116}" type="presParOf" srcId="{06DD431B-94EC-469C-B122-CF46FA6088B0}" destId="{540494B0-0DCA-4C4B-A4D6-89DA7E42ABBB}" srcOrd="3" destOrd="0" presId="urn:microsoft.com/office/officeart/2005/8/layout/vList2"/>
    <dgm:cxn modelId="{F569F3F6-7F13-42DC-B880-FF5266995EC1}" type="presParOf" srcId="{06DD431B-94EC-469C-B122-CF46FA6088B0}" destId="{AABB808A-0309-46D1-96B7-3047A22281F7}" srcOrd="4" destOrd="0" presId="urn:microsoft.com/office/officeart/2005/8/layout/vList2"/>
    <dgm:cxn modelId="{A6C4DEB1-F838-4F92-9102-B1665D55CADC}" type="presParOf" srcId="{06DD431B-94EC-469C-B122-CF46FA6088B0}" destId="{C53F3465-E3E1-4D10-93EB-1CB0BA335163}" srcOrd="5" destOrd="0" presId="urn:microsoft.com/office/officeart/2005/8/layout/vList2"/>
    <dgm:cxn modelId="{8A3643BF-4711-4F89-B203-B394B2A9ECF8}" type="presParOf" srcId="{06DD431B-94EC-469C-B122-CF46FA6088B0}" destId="{4CDEFEFB-A861-4B07-811E-2E0CC6CAD43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5DAA54-0E76-4A47-BF30-A1866397D01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7958528-AE19-47E0-A7D2-506F7CAB8561}">
      <dgm:prSet/>
      <dgm:spPr/>
      <dgm:t>
        <a:bodyPr/>
        <a:lstStyle/>
        <a:p>
          <a:r>
            <a:rPr lang="en-US"/>
            <a:t>Inspection</a:t>
          </a:r>
        </a:p>
      </dgm:t>
    </dgm:pt>
    <dgm:pt modelId="{523DF00D-D00F-41F2-81EC-CFDA2C1C94B6}" type="parTrans" cxnId="{EC4160DF-5F2F-48F4-98EC-64A2F0F69AEC}">
      <dgm:prSet/>
      <dgm:spPr/>
      <dgm:t>
        <a:bodyPr/>
        <a:lstStyle/>
        <a:p>
          <a:endParaRPr lang="en-US"/>
        </a:p>
      </dgm:t>
    </dgm:pt>
    <dgm:pt modelId="{3F31200C-2385-405D-ACEE-74E4FC406701}" type="sibTrans" cxnId="{EC4160DF-5F2F-48F4-98EC-64A2F0F69AEC}">
      <dgm:prSet/>
      <dgm:spPr/>
      <dgm:t>
        <a:bodyPr/>
        <a:lstStyle/>
        <a:p>
          <a:endParaRPr lang="en-US"/>
        </a:p>
      </dgm:t>
    </dgm:pt>
    <dgm:pt modelId="{CAC7AA82-0062-47D7-B238-E7C076984120}">
      <dgm:prSet/>
      <dgm:spPr/>
      <dgm:t>
        <a:bodyPr/>
        <a:lstStyle/>
        <a:p>
          <a:r>
            <a:rPr lang="en-US"/>
            <a:t>Are there problems with the home?</a:t>
          </a:r>
        </a:p>
      </dgm:t>
    </dgm:pt>
    <dgm:pt modelId="{CFA55240-EFD8-40FD-B84D-E97C97184149}" type="parTrans" cxnId="{1848FC3C-4B2F-40E9-A125-F8B5431A6246}">
      <dgm:prSet/>
      <dgm:spPr/>
      <dgm:t>
        <a:bodyPr/>
        <a:lstStyle/>
        <a:p>
          <a:endParaRPr lang="en-US"/>
        </a:p>
      </dgm:t>
    </dgm:pt>
    <dgm:pt modelId="{30E7EDBD-5D56-4420-AD39-1FFEEB7FF6BE}" type="sibTrans" cxnId="{1848FC3C-4B2F-40E9-A125-F8B5431A6246}">
      <dgm:prSet/>
      <dgm:spPr/>
      <dgm:t>
        <a:bodyPr/>
        <a:lstStyle/>
        <a:p>
          <a:endParaRPr lang="en-US"/>
        </a:p>
      </dgm:t>
    </dgm:pt>
    <dgm:pt modelId="{08D1836F-D359-4E47-B3B7-2F8A5FDA75ED}">
      <dgm:prSet/>
      <dgm:spPr/>
      <dgm:t>
        <a:bodyPr/>
        <a:lstStyle/>
        <a:p>
          <a:r>
            <a:rPr lang="en-US"/>
            <a:t>Appraisal</a:t>
          </a:r>
        </a:p>
      </dgm:t>
    </dgm:pt>
    <dgm:pt modelId="{BCB947CB-EE8F-4400-9C2B-8C364DE280F8}" type="parTrans" cxnId="{4602F2A5-2FBF-4A05-94CC-242B2F6C14CE}">
      <dgm:prSet/>
      <dgm:spPr/>
      <dgm:t>
        <a:bodyPr/>
        <a:lstStyle/>
        <a:p>
          <a:endParaRPr lang="en-US"/>
        </a:p>
      </dgm:t>
    </dgm:pt>
    <dgm:pt modelId="{2E9560F2-608E-466D-9C2A-A4D5FDCE22DB}" type="sibTrans" cxnId="{4602F2A5-2FBF-4A05-94CC-242B2F6C14CE}">
      <dgm:prSet/>
      <dgm:spPr/>
      <dgm:t>
        <a:bodyPr/>
        <a:lstStyle/>
        <a:p>
          <a:endParaRPr lang="en-US"/>
        </a:p>
      </dgm:t>
    </dgm:pt>
    <dgm:pt modelId="{91419C98-4C71-4E2F-8FF0-62CE6804C2A6}">
      <dgm:prSet/>
      <dgm:spPr/>
      <dgm:t>
        <a:bodyPr/>
        <a:lstStyle/>
        <a:p>
          <a:r>
            <a:rPr lang="en-US"/>
            <a:t>How much is the home worth?</a:t>
          </a:r>
        </a:p>
      </dgm:t>
    </dgm:pt>
    <dgm:pt modelId="{583B028D-8A25-40DD-9056-232388B5FDF3}" type="parTrans" cxnId="{72C4B4F8-3772-4CCF-86B7-9362493DFDCF}">
      <dgm:prSet/>
      <dgm:spPr/>
      <dgm:t>
        <a:bodyPr/>
        <a:lstStyle/>
        <a:p>
          <a:endParaRPr lang="en-US"/>
        </a:p>
      </dgm:t>
    </dgm:pt>
    <dgm:pt modelId="{B23B6E19-11C0-4146-98B7-57E0FE55A43A}" type="sibTrans" cxnId="{72C4B4F8-3772-4CCF-86B7-9362493DFDCF}">
      <dgm:prSet/>
      <dgm:spPr/>
      <dgm:t>
        <a:bodyPr/>
        <a:lstStyle/>
        <a:p>
          <a:endParaRPr lang="en-US"/>
        </a:p>
      </dgm:t>
    </dgm:pt>
    <dgm:pt modelId="{CDB17C96-84D2-4350-9536-118900C6CDB7}" type="pres">
      <dgm:prSet presAssocID="{565DAA54-0E76-4A47-BF30-A1866397D013}" presName="root" presStyleCnt="0">
        <dgm:presLayoutVars>
          <dgm:dir/>
          <dgm:resizeHandles val="exact"/>
        </dgm:presLayoutVars>
      </dgm:prSet>
      <dgm:spPr/>
    </dgm:pt>
    <dgm:pt modelId="{62590CDD-EA87-438A-8B30-A5243EB55303}" type="pres">
      <dgm:prSet presAssocID="{67958528-AE19-47E0-A7D2-506F7CAB8561}" presName="compNode" presStyleCnt="0"/>
      <dgm:spPr/>
    </dgm:pt>
    <dgm:pt modelId="{8D99CFC6-87C3-419A-BF7F-1224A21766FC}" type="pres">
      <dgm:prSet presAssocID="{67958528-AE19-47E0-A7D2-506F7CAB8561}" presName="bgRect" presStyleLbl="bgShp" presStyleIdx="0" presStyleCnt="2"/>
      <dgm:spPr/>
    </dgm:pt>
    <dgm:pt modelId="{3F7CEA19-F63B-4DD5-B6B4-1B03FEF293F9}" type="pres">
      <dgm:prSet presAssocID="{67958528-AE19-47E0-A7D2-506F7CAB856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B68EE4A9-C275-4B2E-A373-EB13DDC8A3C2}" type="pres">
      <dgm:prSet presAssocID="{67958528-AE19-47E0-A7D2-506F7CAB8561}" presName="spaceRect" presStyleCnt="0"/>
      <dgm:spPr/>
    </dgm:pt>
    <dgm:pt modelId="{EDB2580A-AE5B-4687-8DAD-8D8B63416F48}" type="pres">
      <dgm:prSet presAssocID="{67958528-AE19-47E0-A7D2-506F7CAB8561}" presName="parTx" presStyleLbl="revTx" presStyleIdx="0" presStyleCnt="4">
        <dgm:presLayoutVars>
          <dgm:chMax val="0"/>
          <dgm:chPref val="0"/>
        </dgm:presLayoutVars>
      </dgm:prSet>
      <dgm:spPr/>
    </dgm:pt>
    <dgm:pt modelId="{098AB53D-6736-43DB-95F5-49CA8C34EC32}" type="pres">
      <dgm:prSet presAssocID="{67958528-AE19-47E0-A7D2-506F7CAB8561}" presName="desTx" presStyleLbl="revTx" presStyleIdx="1" presStyleCnt="4">
        <dgm:presLayoutVars/>
      </dgm:prSet>
      <dgm:spPr/>
    </dgm:pt>
    <dgm:pt modelId="{6A49FF6F-5598-431B-B855-59E2B37CF4AC}" type="pres">
      <dgm:prSet presAssocID="{3F31200C-2385-405D-ACEE-74E4FC406701}" presName="sibTrans" presStyleCnt="0"/>
      <dgm:spPr/>
    </dgm:pt>
    <dgm:pt modelId="{B1AF826E-1C71-4766-9218-182F5732DEFD}" type="pres">
      <dgm:prSet presAssocID="{08D1836F-D359-4E47-B3B7-2F8A5FDA75ED}" presName="compNode" presStyleCnt="0"/>
      <dgm:spPr/>
    </dgm:pt>
    <dgm:pt modelId="{122237F9-AEB3-456D-8963-C549F9EAC2D4}" type="pres">
      <dgm:prSet presAssocID="{08D1836F-D359-4E47-B3B7-2F8A5FDA75ED}" presName="bgRect" presStyleLbl="bgShp" presStyleIdx="1" presStyleCnt="2"/>
      <dgm:spPr/>
    </dgm:pt>
    <dgm:pt modelId="{BC4611F6-821C-45DF-B254-801130FC5036}" type="pres">
      <dgm:prSet presAssocID="{08D1836F-D359-4E47-B3B7-2F8A5FDA75E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76EB1592-D07D-4C38-ACC6-BC5BB064420F}" type="pres">
      <dgm:prSet presAssocID="{08D1836F-D359-4E47-B3B7-2F8A5FDA75ED}" presName="spaceRect" presStyleCnt="0"/>
      <dgm:spPr/>
    </dgm:pt>
    <dgm:pt modelId="{F89008F0-1B11-41F6-AB84-6D0808041602}" type="pres">
      <dgm:prSet presAssocID="{08D1836F-D359-4E47-B3B7-2F8A5FDA75ED}" presName="parTx" presStyleLbl="revTx" presStyleIdx="2" presStyleCnt="4">
        <dgm:presLayoutVars>
          <dgm:chMax val="0"/>
          <dgm:chPref val="0"/>
        </dgm:presLayoutVars>
      </dgm:prSet>
      <dgm:spPr/>
    </dgm:pt>
    <dgm:pt modelId="{9A4C3F2A-B1E3-4536-9F19-382D1853AA64}" type="pres">
      <dgm:prSet presAssocID="{08D1836F-D359-4E47-B3B7-2F8A5FDA75ED}" presName="desTx" presStyleLbl="revTx" presStyleIdx="3" presStyleCnt="4">
        <dgm:presLayoutVars/>
      </dgm:prSet>
      <dgm:spPr/>
    </dgm:pt>
  </dgm:ptLst>
  <dgm:cxnLst>
    <dgm:cxn modelId="{4E636F20-5651-4E12-9247-33FB46C0DC27}" type="presOf" srcId="{67958528-AE19-47E0-A7D2-506F7CAB8561}" destId="{EDB2580A-AE5B-4687-8DAD-8D8B63416F48}" srcOrd="0" destOrd="0" presId="urn:microsoft.com/office/officeart/2018/2/layout/IconVerticalSolidList"/>
    <dgm:cxn modelId="{1848FC3C-4B2F-40E9-A125-F8B5431A6246}" srcId="{67958528-AE19-47E0-A7D2-506F7CAB8561}" destId="{CAC7AA82-0062-47D7-B238-E7C076984120}" srcOrd="0" destOrd="0" parTransId="{CFA55240-EFD8-40FD-B84D-E97C97184149}" sibTransId="{30E7EDBD-5D56-4420-AD39-1FFEEB7FF6BE}"/>
    <dgm:cxn modelId="{40C4E270-2BCF-4F37-8C87-C5901168CD27}" type="presOf" srcId="{91419C98-4C71-4E2F-8FF0-62CE6804C2A6}" destId="{9A4C3F2A-B1E3-4536-9F19-382D1853AA64}" srcOrd="0" destOrd="0" presId="urn:microsoft.com/office/officeart/2018/2/layout/IconVerticalSolidList"/>
    <dgm:cxn modelId="{AA832A7C-EA2A-4840-B5BC-5741F017AAF7}" type="presOf" srcId="{CAC7AA82-0062-47D7-B238-E7C076984120}" destId="{098AB53D-6736-43DB-95F5-49CA8C34EC32}" srcOrd="0" destOrd="0" presId="urn:microsoft.com/office/officeart/2018/2/layout/IconVerticalSolidList"/>
    <dgm:cxn modelId="{4602F2A5-2FBF-4A05-94CC-242B2F6C14CE}" srcId="{565DAA54-0E76-4A47-BF30-A1866397D013}" destId="{08D1836F-D359-4E47-B3B7-2F8A5FDA75ED}" srcOrd="1" destOrd="0" parTransId="{BCB947CB-EE8F-4400-9C2B-8C364DE280F8}" sibTransId="{2E9560F2-608E-466D-9C2A-A4D5FDCE22DB}"/>
    <dgm:cxn modelId="{E0AA5ACC-67C3-4E84-B319-55520D03016C}" type="presOf" srcId="{08D1836F-D359-4E47-B3B7-2F8A5FDA75ED}" destId="{F89008F0-1B11-41F6-AB84-6D0808041602}" srcOrd="0" destOrd="0" presId="urn:microsoft.com/office/officeart/2018/2/layout/IconVerticalSolidList"/>
    <dgm:cxn modelId="{EC4160DF-5F2F-48F4-98EC-64A2F0F69AEC}" srcId="{565DAA54-0E76-4A47-BF30-A1866397D013}" destId="{67958528-AE19-47E0-A7D2-506F7CAB8561}" srcOrd="0" destOrd="0" parTransId="{523DF00D-D00F-41F2-81EC-CFDA2C1C94B6}" sibTransId="{3F31200C-2385-405D-ACEE-74E4FC406701}"/>
    <dgm:cxn modelId="{5A159CE4-C321-48CE-945C-36B4081267BC}" type="presOf" srcId="{565DAA54-0E76-4A47-BF30-A1866397D013}" destId="{CDB17C96-84D2-4350-9536-118900C6CDB7}" srcOrd="0" destOrd="0" presId="urn:microsoft.com/office/officeart/2018/2/layout/IconVerticalSolidList"/>
    <dgm:cxn modelId="{72C4B4F8-3772-4CCF-86B7-9362493DFDCF}" srcId="{08D1836F-D359-4E47-B3B7-2F8A5FDA75ED}" destId="{91419C98-4C71-4E2F-8FF0-62CE6804C2A6}" srcOrd="0" destOrd="0" parTransId="{583B028D-8A25-40DD-9056-232388B5FDF3}" sibTransId="{B23B6E19-11C0-4146-98B7-57E0FE55A43A}"/>
    <dgm:cxn modelId="{D3015A87-30B0-45B2-BC2D-B03C94B93E67}" type="presParOf" srcId="{CDB17C96-84D2-4350-9536-118900C6CDB7}" destId="{62590CDD-EA87-438A-8B30-A5243EB55303}" srcOrd="0" destOrd="0" presId="urn:microsoft.com/office/officeart/2018/2/layout/IconVerticalSolidList"/>
    <dgm:cxn modelId="{265686B2-8CC6-4819-9299-F9611485DC2C}" type="presParOf" srcId="{62590CDD-EA87-438A-8B30-A5243EB55303}" destId="{8D99CFC6-87C3-419A-BF7F-1224A21766FC}" srcOrd="0" destOrd="0" presId="urn:microsoft.com/office/officeart/2018/2/layout/IconVerticalSolidList"/>
    <dgm:cxn modelId="{1529F83A-00DD-4DFE-8A19-B473B52AA0D6}" type="presParOf" srcId="{62590CDD-EA87-438A-8B30-A5243EB55303}" destId="{3F7CEA19-F63B-4DD5-B6B4-1B03FEF293F9}" srcOrd="1" destOrd="0" presId="urn:microsoft.com/office/officeart/2018/2/layout/IconVerticalSolidList"/>
    <dgm:cxn modelId="{1E1E5739-91C3-403E-84C0-3649B581254B}" type="presParOf" srcId="{62590CDD-EA87-438A-8B30-A5243EB55303}" destId="{B68EE4A9-C275-4B2E-A373-EB13DDC8A3C2}" srcOrd="2" destOrd="0" presId="urn:microsoft.com/office/officeart/2018/2/layout/IconVerticalSolidList"/>
    <dgm:cxn modelId="{AF8928CA-59B1-4859-BADD-E3E90B61D5C1}" type="presParOf" srcId="{62590CDD-EA87-438A-8B30-A5243EB55303}" destId="{EDB2580A-AE5B-4687-8DAD-8D8B63416F48}" srcOrd="3" destOrd="0" presId="urn:microsoft.com/office/officeart/2018/2/layout/IconVerticalSolidList"/>
    <dgm:cxn modelId="{7548F90E-3CA5-4846-AC96-0D3111B9775F}" type="presParOf" srcId="{62590CDD-EA87-438A-8B30-A5243EB55303}" destId="{098AB53D-6736-43DB-95F5-49CA8C34EC32}" srcOrd="4" destOrd="0" presId="urn:microsoft.com/office/officeart/2018/2/layout/IconVerticalSolidList"/>
    <dgm:cxn modelId="{758FE69B-30AA-41F9-9031-ADF67FFD15F3}" type="presParOf" srcId="{CDB17C96-84D2-4350-9536-118900C6CDB7}" destId="{6A49FF6F-5598-431B-B855-59E2B37CF4AC}" srcOrd="1" destOrd="0" presId="urn:microsoft.com/office/officeart/2018/2/layout/IconVerticalSolidList"/>
    <dgm:cxn modelId="{761A2F12-E048-4484-9018-E2F019F981DA}" type="presParOf" srcId="{CDB17C96-84D2-4350-9536-118900C6CDB7}" destId="{B1AF826E-1C71-4766-9218-182F5732DEFD}" srcOrd="2" destOrd="0" presId="urn:microsoft.com/office/officeart/2018/2/layout/IconVerticalSolidList"/>
    <dgm:cxn modelId="{DE6B71DF-F0AF-48AE-BC62-7163925C0C52}" type="presParOf" srcId="{B1AF826E-1C71-4766-9218-182F5732DEFD}" destId="{122237F9-AEB3-456D-8963-C549F9EAC2D4}" srcOrd="0" destOrd="0" presId="urn:microsoft.com/office/officeart/2018/2/layout/IconVerticalSolidList"/>
    <dgm:cxn modelId="{F60B6760-C6F7-4AC5-93D3-BDD550497765}" type="presParOf" srcId="{B1AF826E-1C71-4766-9218-182F5732DEFD}" destId="{BC4611F6-821C-45DF-B254-801130FC5036}" srcOrd="1" destOrd="0" presId="urn:microsoft.com/office/officeart/2018/2/layout/IconVerticalSolidList"/>
    <dgm:cxn modelId="{1B44CE42-E8A4-438E-AFA5-863BBAB7C065}" type="presParOf" srcId="{B1AF826E-1C71-4766-9218-182F5732DEFD}" destId="{76EB1592-D07D-4C38-ACC6-BC5BB064420F}" srcOrd="2" destOrd="0" presId="urn:microsoft.com/office/officeart/2018/2/layout/IconVerticalSolidList"/>
    <dgm:cxn modelId="{D30F9ECD-626B-4A96-B6E5-14290F32A66D}" type="presParOf" srcId="{B1AF826E-1C71-4766-9218-182F5732DEFD}" destId="{F89008F0-1B11-41F6-AB84-6D0808041602}" srcOrd="3" destOrd="0" presId="urn:microsoft.com/office/officeart/2018/2/layout/IconVerticalSolidList"/>
    <dgm:cxn modelId="{E9DAF7CF-D881-471B-B300-3F81FBD38932}" type="presParOf" srcId="{B1AF826E-1C71-4766-9218-182F5732DEFD}" destId="{9A4C3F2A-B1E3-4536-9F19-382D1853AA64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6E1732-0752-4BD6-87DD-BAD735CF0BA1}" type="doc">
      <dgm:prSet loTypeId="urn:microsoft.com/office/officeart/2016/7/layout/VerticalDownArrowProcess" loCatId="process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21D227F-503F-4B5F-A8B9-2553F8E4B9AC}">
      <dgm:prSet/>
      <dgm:spPr/>
      <dgm:t>
        <a:bodyPr/>
        <a:lstStyle/>
        <a:p>
          <a:r>
            <a:rPr lang="en-US"/>
            <a:t>Have</a:t>
          </a:r>
        </a:p>
      </dgm:t>
    </dgm:pt>
    <dgm:pt modelId="{9C69BD99-D112-42A4-B0C3-A0CB7A01DE22}" type="parTrans" cxnId="{B98D3A01-3CD5-4BCE-A920-99A5144DCEFA}">
      <dgm:prSet/>
      <dgm:spPr/>
      <dgm:t>
        <a:bodyPr/>
        <a:lstStyle/>
        <a:p>
          <a:endParaRPr lang="en-US"/>
        </a:p>
      </dgm:t>
    </dgm:pt>
    <dgm:pt modelId="{CFDE92A2-F329-485C-B17C-556F30A1C762}" type="sibTrans" cxnId="{B98D3A01-3CD5-4BCE-A920-99A5144DCEFA}">
      <dgm:prSet/>
      <dgm:spPr/>
      <dgm:t>
        <a:bodyPr/>
        <a:lstStyle/>
        <a:p>
          <a:endParaRPr lang="en-US"/>
        </a:p>
      </dgm:t>
    </dgm:pt>
    <dgm:pt modelId="{94A06F93-5BFA-4B3F-8042-B59065CF3858}">
      <dgm:prSet/>
      <dgm:spPr/>
      <dgm:t>
        <a:bodyPr/>
        <a:lstStyle/>
        <a:p>
          <a:r>
            <a:rPr lang="en-US"/>
            <a:t>Have a good credit score. Aim for 740 or higher.</a:t>
          </a:r>
        </a:p>
      </dgm:t>
    </dgm:pt>
    <dgm:pt modelId="{E4DA5614-D4FB-415F-B1D9-B2568BCDD07B}" type="parTrans" cxnId="{AA9771DC-174A-4241-845E-66149F5DC8EC}">
      <dgm:prSet/>
      <dgm:spPr/>
      <dgm:t>
        <a:bodyPr/>
        <a:lstStyle/>
        <a:p>
          <a:endParaRPr lang="en-US"/>
        </a:p>
      </dgm:t>
    </dgm:pt>
    <dgm:pt modelId="{48D9F321-0B90-4973-9D67-5C2B1E132019}" type="sibTrans" cxnId="{AA9771DC-174A-4241-845E-66149F5DC8EC}">
      <dgm:prSet/>
      <dgm:spPr/>
      <dgm:t>
        <a:bodyPr/>
        <a:lstStyle/>
        <a:p>
          <a:endParaRPr lang="en-US"/>
        </a:p>
      </dgm:t>
    </dgm:pt>
    <dgm:pt modelId="{56678D64-14D9-4CE4-9404-9E963B027676}">
      <dgm:prSet/>
      <dgm:spPr/>
      <dgm:t>
        <a:bodyPr/>
        <a:lstStyle/>
        <a:p>
          <a:r>
            <a:rPr lang="en-US"/>
            <a:t>Need</a:t>
          </a:r>
        </a:p>
      </dgm:t>
    </dgm:pt>
    <dgm:pt modelId="{5F701AC9-4B62-4F0D-8ED2-98C4B191FA7E}" type="parTrans" cxnId="{D37FE485-D0A4-4ACF-9E53-766B75AF5F14}">
      <dgm:prSet/>
      <dgm:spPr/>
      <dgm:t>
        <a:bodyPr/>
        <a:lstStyle/>
        <a:p>
          <a:endParaRPr lang="en-US"/>
        </a:p>
      </dgm:t>
    </dgm:pt>
    <dgm:pt modelId="{C20FE324-DE8B-4A6D-ADB4-1C8F8C8F03AF}" type="sibTrans" cxnId="{D37FE485-D0A4-4ACF-9E53-766B75AF5F14}">
      <dgm:prSet/>
      <dgm:spPr/>
      <dgm:t>
        <a:bodyPr/>
        <a:lstStyle/>
        <a:p>
          <a:endParaRPr lang="en-US"/>
        </a:p>
      </dgm:t>
    </dgm:pt>
    <dgm:pt modelId="{19567ADD-5DC6-4C45-A38E-09ABB06F868C}">
      <dgm:prSet/>
      <dgm:spPr/>
      <dgm:t>
        <a:bodyPr/>
        <a:lstStyle/>
        <a:p>
          <a:r>
            <a:rPr lang="en-US"/>
            <a:t>You will need 2 years of consistent income. Provide tax returns.</a:t>
          </a:r>
        </a:p>
      </dgm:t>
    </dgm:pt>
    <dgm:pt modelId="{0E14512F-CBF0-4DA1-A4C4-CC295EBA89D1}" type="parTrans" cxnId="{9F2F8315-8174-4896-A522-1722458BDE33}">
      <dgm:prSet/>
      <dgm:spPr/>
      <dgm:t>
        <a:bodyPr/>
        <a:lstStyle/>
        <a:p>
          <a:endParaRPr lang="en-US"/>
        </a:p>
      </dgm:t>
    </dgm:pt>
    <dgm:pt modelId="{22EEE0FF-BBB0-4771-AB71-C8DF529A6B5F}" type="sibTrans" cxnId="{9F2F8315-8174-4896-A522-1722458BDE33}">
      <dgm:prSet/>
      <dgm:spPr/>
      <dgm:t>
        <a:bodyPr/>
        <a:lstStyle/>
        <a:p>
          <a:endParaRPr lang="en-US"/>
        </a:p>
      </dgm:t>
    </dgm:pt>
    <dgm:pt modelId="{0593A08E-9D24-431B-AE2E-35A791BF7A47}">
      <dgm:prSet/>
      <dgm:spPr/>
      <dgm:t>
        <a:bodyPr/>
        <a:lstStyle/>
        <a:p>
          <a:r>
            <a:rPr lang="en-US"/>
            <a:t>Save</a:t>
          </a:r>
        </a:p>
      </dgm:t>
    </dgm:pt>
    <dgm:pt modelId="{A7D6DA72-4B97-4675-A7F2-E697EC33F50A}" type="parTrans" cxnId="{6F9305D7-88D9-4D4B-8006-B15D82C53C4D}">
      <dgm:prSet/>
      <dgm:spPr/>
      <dgm:t>
        <a:bodyPr/>
        <a:lstStyle/>
        <a:p>
          <a:endParaRPr lang="en-US"/>
        </a:p>
      </dgm:t>
    </dgm:pt>
    <dgm:pt modelId="{353BB103-F466-4484-BC76-BDCF543C7471}" type="sibTrans" cxnId="{6F9305D7-88D9-4D4B-8006-B15D82C53C4D}">
      <dgm:prSet/>
      <dgm:spPr/>
      <dgm:t>
        <a:bodyPr/>
        <a:lstStyle/>
        <a:p>
          <a:endParaRPr lang="en-US"/>
        </a:p>
      </dgm:t>
    </dgm:pt>
    <dgm:pt modelId="{8C5D7EA4-646C-494D-B09E-0AA6D2E3D17D}">
      <dgm:prSet/>
      <dgm:spPr/>
      <dgm:t>
        <a:bodyPr/>
        <a:lstStyle/>
        <a:p>
          <a:r>
            <a:rPr lang="en-US"/>
            <a:t>Save money for reserves.</a:t>
          </a:r>
        </a:p>
      </dgm:t>
    </dgm:pt>
    <dgm:pt modelId="{72390935-A62B-4C82-8DA3-448D7643560C}" type="parTrans" cxnId="{752189B9-DBB8-4560-BB56-B25AF6F17DD1}">
      <dgm:prSet/>
      <dgm:spPr/>
      <dgm:t>
        <a:bodyPr/>
        <a:lstStyle/>
        <a:p>
          <a:endParaRPr lang="en-US"/>
        </a:p>
      </dgm:t>
    </dgm:pt>
    <dgm:pt modelId="{CD7D11D5-F467-48E0-ABDA-EACD0B78A438}" type="sibTrans" cxnId="{752189B9-DBB8-4560-BB56-B25AF6F17DD1}">
      <dgm:prSet/>
      <dgm:spPr/>
      <dgm:t>
        <a:bodyPr/>
        <a:lstStyle/>
        <a:p>
          <a:endParaRPr lang="en-US"/>
        </a:p>
      </dgm:t>
    </dgm:pt>
    <dgm:pt modelId="{9453D1A2-C57A-4503-AEE6-AADB4F466CA1}">
      <dgm:prSet/>
      <dgm:spPr/>
      <dgm:t>
        <a:bodyPr/>
        <a:lstStyle/>
        <a:p>
          <a:r>
            <a:rPr lang="en-US"/>
            <a:t>Calculate</a:t>
          </a:r>
        </a:p>
      </dgm:t>
    </dgm:pt>
    <dgm:pt modelId="{7EA32818-D700-4415-8161-07C070DCD5E8}" type="parTrans" cxnId="{AFE357DD-4603-48B8-BBA1-B7A86A89BA59}">
      <dgm:prSet/>
      <dgm:spPr/>
      <dgm:t>
        <a:bodyPr/>
        <a:lstStyle/>
        <a:p>
          <a:endParaRPr lang="en-US"/>
        </a:p>
      </dgm:t>
    </dgm:pt>
    <dgm:pt modelId="{D29F83F3-D6D3-4680-901D-579DB8C389EF}" type="sibTrans" cxnId="{AFE357DD-4603-48B8-BBA1-B7A86A89BA59}">
      <dgm:prSet/>
      <dgm:spPr/>
      <dgm:t>
        <a:bodyPr/>
        <a:lstStyle/>
        <a:p>
          <a:endParaRPr lang="en-US"/>
        </a:p>
      </dgm:t>
    </dgm:pt>
    <dgm:pt modelId="{0A3EF17A-D093-425A-BF8A-4340A64C7039}">
      <dgm:prSet/>
      <dgm:spPr/>
      <dgm:t>
        <a:bodyPr/>
        <a:lstStyle/>
        <a:p>
          <a:r>
            <a:rPr lang="en-US"/>
            <a:t>Calculate the down payment and closing costs.</a:t>
          </a:r>
        </a:p>
      </dgm:t>
    </dgm:pt>
    <dgm:pt modelId="{79F6DB51-4DF0-43D3-9013-4D006E9E5F23}" type="parTrans" cxnId="{4A4DC3AB-FFBF-46A6-93BF-784594C964EA}">
      <dgm:prSet/>
      <dgm:spPr/>
      <dgm:t>
        <a:bodyPr/>
        <a:lstStyle/>
        <a:p>
          <a:endParaRPr lang="en-US"/>
        </a:p>
      </dgm:t>
    </dgm:pt>
    <dgm:pt modelId="{884D1ED5-439B-47B2-8F55-C2CC18A4D861}" type="sibTrans" cxnId="{4A4DC3AB-FFBF-46A6-93BF-784594C964EA}">
      <dgm:prSet/>
      <dgm:spPr/>
      <dgm:t>
        <a:bodyPr/>
        <a:lstStyle/>
        <a:p>
          <a:endParaRPr lang="en-US"/>
        </a:p>
      </dgm:t>
    </dgm:pt>
    <dgm:pt modelId="{B37C14EA-7DD8-4647-8DE3-3E3FDF524FBF}">
      <dgm:prSet/>
      <dgm:spPr/>
      <dgm:t>
        <a:bodyPr/>
        <a:lstStyle/>
        <a:p>
          <a:r>
            <a:rPr lang="en-US"/>
            <a:t>Save</a:t>
          </a:r>
        </a:p>
      </dgm:t>
    </dgm:pt>
    <dgm:pt modelId="{D16F1B29-D3F7-42C7-9049-44756A72F601}" type="parTrans" cxnId="{2838597B-90C3-4A6D-907F-1B6DDA1FEDEB}">
      <dgm:prSet/>
      <dgm:spPr/>
      <dgm:t>
        <a:bodyPr/>
        <a:lstStyle/>
        <a:p>
          <a:endParaRPr lang="en-US"/>
        </a:p>
      </dgm:t>
    </dgm:pt>
    <dgm:pt modelId="{009626BC-30B6-4DD5-B900-F305F882F4CE}" type="sibTrans" cxnId="{2838597B-90C3-4A6D-907F-1B6DDA1FEDEB}">
      <dgm:prSet/>
      <dgm:spPr/>
      <dgm:t>
        <a:bodyPr/>
        <a:lstStyle/>
        <a:p>
          <a:endParaRPr lang="en-US"/>
        </a:p>
      </dgm:t>
    </dgm:pt>
    <dgm:pt modelId="{B31CB177-D5B6-4257-B2F6-379019746389}">
      <dgm:prSet/>
      <dgm:spPr/>
      <dgm:t>
        <a:bodyPr/>
        <a:lstStyle/>
        <a:p>
          <a:r>
            <a:rPr lang="en-US"/>
            <a:t>Save money for a down payment. </a:t>
          </a:r>
        </a:p>
      </dgm:t>
    </dgm:pt>
    <dgm:pt modelId="{6A22FBE4-74A7-410F-9B75-1E40C423BA1A}" type="parTrans" cxnId="{EBFB4890-725A-4686-A5B8-A758FF6C5B03}">
      <dgm:prSet/>
      <dgm:spPr/>
      <dgm:t>
        <a:bodyPr/>
        <a:lstStyle/>
        <a:p>
          <a:endParaRPr lang="en-US"/>
        </a:p>
      </dgm:t>
    </dgm:pt>
    <dgm:pt modelId="{9B1317B9-3300-4884-8B88-DE3E16FED14E}" type="sibTrans" cxnId="{EBFB4890-725A-4686-A5B8-A758FF6C5B03}">
      <dgm:prSet/>
      <dgm:spPr/>
      <dgm:t>
        <a:bodyPr/>
        <a:lstStyle/>
        <a:p>
          <a:endParaRPr lang="en-US"/>
        </a:p>
      </dgm:t>
    </dgm:pt>
    <dgm:pt modelId="{57BB8CF5-1463-4635-B224-076FA5079187}" type="pres">
      <dgm:prSet presAssocID="{3B6E1732-0752-4BD6-87DD-BAD735CF0BA1}" presName="Name0" presStyleCnt="0">
        <dgm:presLayoutVars>
          <dgm:dir/>
          <dgm:animLvl val="lvl"/>
          <dgm:resizeHandles val="exact"/>
        </dgm:presLayoutVars>
      </dgm:prSet>
      <dgm:spPr/>
    </dgm:pt>
    <dgm:pt modelId="{27A78B47-7A3D-4CB9-AFEB-1E663E08107F}" type="pres">
      <dgm:prSet presAssocID="{B37C14EA-7DD8-4647-8DE3-3E3FDF524FBF}" presName="boxAndChildren" presStyleCnt="0"/>
      <dgm:spPr/>
    </dgm:pt>
    <dgm:pt modelId="{4A90995E-C416-475A-9971-087AB430ED9C}" type="pres">
      <dgm:prSet presAssocID="{B37C14EA-7DD8-4647-8DE3-3E3FDF524FBF}" presName="parentTextBox" presStyleLbl="alignNode1" presStyleIdx="0" presStyleCnt="5"/>
      <dgm:spPr/>
    </dgm:pt>
    <dgm:pt modelId="{8E8722E4-5BF3-432C-A51A-612AA5651ABA}" type="pres">
      <dgm:prSet presAssocID="{B37C14EA-7DD8-4647-8DE3-3E3FDF524FBF}" presName="descendantBox" presStyleLbl="bgAccFollowNode1" presStyleIdx="0" presStyleCnt="5"/>
      <dgm:spPr/>
    </dgm:pt>
    <dgm:pt modelId="{52CBB9B8-642B-4402-B24A-3994363CAF87}" type="pres">
      <dgm:prSet presAssocID="{D29F83F3-D6D3-4680-901D-579DB8C389EF}" presName="sp" presStyleCnt="0"/>
      <dgm:spPr/>
    </dgm:pt>
    <dgm:pt modelId="{1CF59415-1EFD-4FC0-8F8A-36E307D2A1F0}" type="pres">
      <dgm:prSet presAssocID="{9453D1A2-C57A-4503-AEE6-AADB4F466CA1}" presName="arrowAndChildren" presStyleCnt="0"/>
      <dgm:spPr/>
    </dgm:pt>
    <dgm:pt modelId="{400A2B5C-CF80-4C1B-B70E-ECDC424E4B9C}" type="pres">
      <dgm:prSet presAssocID="{9453D1A2-C57A-4503-AEE6-AADB4F466CA1}" presName="parentTextArrow" presStyleLbl="node1" presStyleIdx="0" presStyleCnt="0"/>
      <dgm:spPr/>
    </dgm:pt>
    <dgm:pt modelId="{B251CE99-E9B4-4AF3-9ADD-95D6732B3107}" type="pres">
      <dgm:prSet presAssocID="{9453D1A2-C57A-4503-AEE6-AADB4F466CA1}" presName="arrow" presStyleLbl="alignNode1" presStyleIdx="1" presStyleCnt="5"/>
      <dgm:spPr/>
    </dgm:pt>
    <dgm:pt modelId="{64185ADE-52FD-450F-AFF3-B07553957465}" type="pres">
      <dgm:prSet presAssocID="{9453D1A2-C57A-4503-AEE6-AADB4F466CA1}" presName="descendantArrow" presStyleLbl="bgAccFollowNode1" presStyleIdx="1" presStyleCnt="5"/>
      <dgm:spPr/>
    </dgm:pt>
    <dgm:pt modelId="{C89F4119-51F8-437E-A77A-EAC8F37D18E3}" type="pres">
      <dgm:prSet presAssocID="{353BB103-F466-4484-BC76-BDCF543C7471}" presName="sp" presStyleCnt="0"/>
      <dgm:spPr/>
    </dgm:pt>
    <dgm:pt modelId="{0FB7C467-15BE-4CBE-8DFD-B5938D20F4DD}" type="pres">
      <dgm:prSet presAssocID="{0593A08E-9D24-431B-AE2E-35A791BF7A47}" presName="arrowAndChildren" presStyleCnt="0"/>
      <dgm:spPr/>
    </dgm:pt>
    <dgm:pt modelId="{A3F46CE9-2EA0-47EE-BB5D-75DC45BC07DE}" type="pres">
      <dgm:prSet presAssocID="{0593A08E-9D24-431B-AE2E-35A791BF7A47}" presName="parentTextArrow" presStyleLbl="node1" presStyleIdx="0" presStyleCnt="0"/>
      <dgm:spPr/>
    </dgm:pt>
    <dgm:pt modelId="{B53FA3E8-6D12-4F60-834A-6D42EF492289}" type="pres">
      <dgm:prSet presAssocID="{0593A08E-9D24-431B-AE2E-35A791BF7A47}" presName="arrow" presStyleLbl="alignNode1" presStyleIdx="2" presStyleCnt="5"/>
      <dgm:spPr/>
    </dgm:pt>
    <dgm:pt modelId="{3B1C2C06-4D5B-450A-AAB6-920392F7FF86}" type="pres">
      <dgm:prSet presAssocID="{0593A08E-9D24-431B-AE2E-35A791BF7A47}" presName="descendantArrow" presStyleLbl="bgAccFollowNode1" presStyleIdx="2" presStyleCnt="5"/>
      <dgm:spPr/>
    </dgm:pt>
    <dgm:pt modelId="{8008E9E8-8FAE-4AA8-AEB1-A1339098A5A7}" type="pres">
      <dgm:prSet presAssocID="{C20FE324-DE8B-4A6D-ADB4-1C8F8C8F03AF}" presName="sp" presStyleCnt="0"/>
      <dgm:spPr/>
    </dgm:pt>
    <dgm:pt modelId="{6ED9D754-76D7-4194-844E-762B99FF1F2F}" type="pres">
      <dgm:prSet presAssocID="{56678D64-14D9-4CE4-9404-9E963B027676}" presName="arrowAndChildren" presStyleCnt="0"/>
      <dgm:spPr/>
    </dgm:pt>
    <dgm:pt modelId="{564E6F8D-633A-4611-9A01-CAE0D858F000}" type="pres">
      <dgm:prSet presAssocID="{56678D64-14D9-4CE4-9404-9E963B027676}" presName="parentTextArrow" presStyleLbl="node1" presStyleIdx="0" presStyleCnt="0"/>
      <dgm:spPr/>
    </dgm:pt>
    <dgm:pt modelId="{5361A39C-690F-4F6B-84C6-C3ABC781649A}" type="pres">
      <dgm:prSet presAssocID="{56678D64-14D9-4CE4-9404-9E963B027676}" presName="arrow" presStyleLbl="alignNode1" presStyleIdx="3" presStyleCnt="5"/>
      <dgm:spPr/>
    </dgm:pt>
    <dgm:pt modelId="{055744EB-EC22-4650-8879-486A52E0A317}" type="pres">
      <dgm:prSet presAssocID="{56678D64-14D9-4CE4-9404-9E963B027676}" presName="descendantArrow" presStyleLbl="bgAccFollowNode1" presStyleIdx="3" presStyleCnt="5"/>
      <dgm:spPr/>
    </dgm:pt>
    <dgm:pt modelId="{6B9AC27E-2C69-48F4-AA1C-F125FCB1B0DC}" type="pres">
      <dgm:prSet presAssocID="{CFDE92A2-F329-485C-B17C-556F30A1C762}" presName="sp" presStyleCnt="0"/>
      <dgm:spPr/>
    </dgm:pt>
    <dgm:pt modelId="{C8BD25A8-40A1-4119-9512-E061E953EE46}" type="pres">
      <dgm:prSet presAssocID="{F21D227F-503F-4B5F-A8B9-2553F8E4B9AC}" presName="arrowAndChildren" presStyleCnt="0"/>
      <dgm:spPr/>
    </dgm:pt>
    <dgm:pt modelId="{2D6104E7-9E29-4A96-B4D3-F1C80C27D38E}" type="pres">
      <dgm:prSet presAssocID="{F21D227F-503F-4B5F-A8B9-2553F8E4B9AC}" presName="parentTextArrow" presStyleLbl="node1" presStyleIdx="0" presStyleCnt="0"/>
      <dgm:spPr/>
    </dgm:pt>
    <dgm:pt modelId="{388782C4-FA94-4B28-AE00-5E58A6C18699}" type="pres">
      <dgm:prSet presAssocID="{F21D227F-503F-4B5F-A8B9-2553F8E4B9AC}" presName="arrow" presStyleLbl="alignNode1" presStyleIdx="4" presStyleCnt="5"/>
      <dgm:spPr/>
    </dgm:pt>
    <dgm:pt modelId="{D6EBCCDF-67F4-4FC3-A2B2-F328F37E3181}" type="pres">
      <dgm:prSet presAssocID="{F21D227F-503F-4B5F-A8B9-2553F8E4B9AC}" presName="descendantArrow" presStyleLbl="bgAccFollowNode1" presStyleIdx="4" presStyleCnt="5"/>
      <dgm:spPr/>
    </dgm:pt>
  </dgm:ptLst>
  <dgm:cxnLst>
    <dgm:cxn modelId="{0F60C100-F41B-4CA7-8A1E-CF675D9EE867}" type="presOf" srcId="{56678D64-14D9-4CE4-9404-9E963B027676}" destId="{564E6F8D-633A-4611-9A01-CAE0D858F000}" srcOrd="0" destOrd="0" presId="urn:microsoft.com/office/officeart/2016/7/layout/VerticalDownArrowProcess"/>
    <dgm:cxn modelId="{B98D3A01-3CD5-4BCE-A920-99A5144DCEFA}" srcId="{3B6E1732-0752-4BD6-87DD-BAD735CF0BA1}" destId="{F21D227F-503F-4B5F-A8B9-2553F8E4B9AC}" srcOrd="0" destOrd="0" parTransId="{9C69BD99-D112-42A4-B0C3-A0CB7A01DE22}" sibTransId="{CFDE92A2-F329-485C-B17C-556F30A1C762}"/>
    <dgm:cxn modelId="{4EAC3004-5391-4C78-8A9C-0A4BC6497B67}" type="presOf" srcId="{19567ADD-5DC6-4C45-A38E-09ABB06F868C}" destId="{055744EB-EC22-4650-8879-486A52E0A317}" srcOrd="0" destOrd="0" presId="urn:microsoft.com/office/officeart/2016/7/layout/VerticalDownArrowProcess"/>
    <dgm:cxn modelId="{04CD0B09-3E07-46A0-B7D4-F0C980774AC0}" type="presOf" srcId="{8C5D7EA4-646C-494D-B09E-0AA6D2E3D17D}" destId="{3B1C2C06-4D5B-450A-AAB6-920392F7FF86}" srcOrd="0" destOrd="0" presId="urn:microsoft.com/office/officeart/2016/7/layout/VerticalDownArrowProcess"/>
    <dgm:cxn modelId="{E9D69E0D-25D3-45E3-AE83-3CBC1B3F13E5}" type="presOf" srcId="{56678D64-14D9-4CE4-9404-9E963B027676}" destId="{5361A39C-690F-4F6B-84C6-C3ABC781649A}" srcOrd="1" destOrd="0" presId="urn:microsoft.com/office/officeart/2016/7/layout/VerticalDownArrowProcess"/>
    <dgm:cxn modelId="{EE7B9A12-B0FF-4AEA-9A81-D12088D7B726}" type="presOf" srcId="{0593A08E-9D24-431B-AE2E-35A791BF7A47}" destId="{A3F46CE9-2EA0-47EE-BB5D-75DC45BC07DE}" srcOrd="0" destOrd="0" presId="urn:microsoft.com/office/officeart/2016/7/layout/VerticalDownArrowProcess"/>
    <dgm:cxn modelId="{9F2F8315-8174-4896-A522-1722458BDE33}" srcId="{56678D64-14D9-4CE4-9404-9E963B027676}" destId="{19567ADD-5DC6-4C45-A38E-09ABB06F868C}" srcOrd="0" destOrd="0" parTransId="{0E14512F-CBF0-4DA1-A4C4-CC295EBA89D1}" sibTransId="{22EEE0FF-BBB0-4771-AB71-C8DF529A6B5F}"/>
    <dgm:cxn modelId="{551D793E-155B-4CB0-8D99-058D9D44E8CB}" type="presOf" srcId="{0A3EF17A-D093-425A-BF8A-4340A64C7039}" destId="{64185ADE-52FD-450F-AFF3-B07553957465}" srcOrd="0" destOrd="0" presId="urn:microsoft.com/office/officeart/2016/7/layout/VerticalDownArrowProcess"/>
    <dgm:cxn modelId="{36DBD440-CE72-49A1-85C8-F0C22D84D154}" type="presOf" srcId="{B31CB177-D5B6-4257-B2F6-379019746389}" destId="{8E8722E4-5BF3-432C-A51A-612AA5651ABA}" srcOrd="0" destOrd="0" presId="urn:microsoft.com/office/officeart/2016/7/layout/VerticalDownArrowProcess"/>
    <dgm:cxn modelId="{B4D7B870-12DF-452F-B89C-906857491DC8}" type="presOf" srcId="{F21D227F-503F-4B5F-A8B9-2553F8E4B9AC}" destId="{2D6104E7-9E29-4A96-B4D3-F1C80C27D38E}" srcOrd="0" destOrd="0" presId="urn:microsoft.com/office/officeart/2016/7/layout/VerticalDownArrowProcess"/>
    <dgm:cxn modelId="{31EE3851-446B-43D2-864D-C379A2328B01}" type="presOf" srcId="{3B6E1732-0752-4BD6-87DD-BAD735CF0BA1}" destId="{57BB8CF5-1463-4635-B224-076FA5079187}" srcOrd="0" destOrd="0" presId="urn:microsoft.com/office/officeart/2016/7/layout/VerticalDownArrowProcess"/>
    <dgm:cxn modelId="{2838597B-90C3-4A6D-907F-1B6DDA1FEDEB}" srcId="{3B6E1732-0752-4BD6-87DD-BAD735CF0BA1}" destId="{B37C14EA-7DD8-4647-8DE3-3E3FDF524FBF}" srcOrd="4" destOrd="0" parTransId="{D16F1B29-D3F7-42C7-9049-44756A72F601}" sibTransId="{009626BC-30B6-4DD5-B900-F305F882F4CE}"/>
    <dgm:cxn modelId="{C40F587C-3584-432A-8AAB-30260CE75B76}" type="presOf" srcId="{9453D1A2-C57A-4503-AEE6-AADB4F466CA1}" destId="{400A2B5C-CF80-4C1B-B70E-ECDC424E4B9C}" srcOrd="0" destOrd="0" presId="urn:microsoft.com/office/officeart/2016/7/layout/VerticalDownArrowProcess"/>
    <dgm:cxn modelId="{D37FE485-D0A4-4ACF-9E53-766B75AF5F14}" srcId="{3B6E1732-0752-4BD6-87DD-BAD735CF0BA1}" destId="{56678D64-14D9-4CE4-9404-9E963B027676}" srcOrd="1" destOrd="0" parTransId="{5F701AC9-4B62-4F0D-8ED2-98C4B191FA7E}" sibTransId="{C20FE324-DE8B-4A6D-ADB4-1C8F8C8F03AF}"/>
    <dgm:cxn modelId="{EBFB4890-725A-4686-A5B8-A758FF6C5B03}" srcId="{B37C14EA-7DD8-4647-8DE3-3E3FDF524FBF}" destId="{B31CB177-D5B6-4257-B2F6-379019746389}" srcOrd="0" destOrd="0" parTransId="{6A22FBE4-74A7-410F-9B75-1E40C423BA1A}" sibTransId="{9B1317B9-3300-4884-8B88-DE3E16FED14E}"/>
    <dgm:cxn modelId="{4A4DC3AB-FFBF-46A6-93BF-784594C964EA}" srcId="{9453D1A2-C57A-4503-AEE6-AADB4F466CA1}" destId="{0A3EF17A-D093-425A-BF8A-4340A64C7039}" srcOrd="0" destOrd="0" parTransId="{79F6DB51-4DF0-43D3-9013-4D006E9E5F23}" sibTransId="{884D1ED5-439B-47B2-8F55-C2CC18A4D861}"/>
    <dgm:cxn modelId="{2A43ADB6-4CB1-4B90-9328-BE14E0586754}" type="presOf" srcId="{F21D227F-503F-4B5F-A8B9-2553F8E4B9AC}" destId="{388782C4-FA94-4B28-AE00-5E58A6C18699}" srcOrd="1" destOrd="0" presId="urn:microsoft.com/office/officeart/2016/7/layout/VerticalDownArrowProcess"/>
    <dgm:cxn modelId="{752189B9-DBB8-4560-BB56-B25AF6F17DD1}" srcId="{0593A08E-9D24-431B-AE2E-35A791BF7A47}" destId="{8C5D7EA4-646C-494D-B09E-0AA6D2E3D17D}" srcOrd="0" destOrd="0" parTransId="{72390935-A62B-4C82-8DA3-448D7643560C}" sibTransId="{CD7D11D5-F467-48E0-ABDA-EACD0B78A438}"/>
    <dgm:cxn modelId="{9ECDB2D1-51AB-4FB9-B8C5-A95F1C78950B}" type="presOf" srcId="{94A06F93-5BFA-4B3F-8042-B59065CF3858}" destId="{D6EBCCDF-67F4-4FC3-A2B2-F328F37E3181}" srcOrd="0" destOrd="0" presId="urn:microsoft.com/office/officeart/2016/7/layout/VerticalDownArrowProcess"/>
    <dgm:cxn modelId="{6F9305D7-88D9-4D4B-8006-B15D82C53C4D}" srcId="{3B6E1732-0752-4BD6-87DD-BAD735CF0BA1}" destId="{0593A08E-9D24-431B-AE2E-35A791BF7A47}" srcOrd="2" destOrd="0" parTransId="{A7D6DA72-4B97-4675-A7F2-E697EC33F50A}" sibTransId="{353BB103-F466-4484-BC76-BDCF543C7471}"/>
    <dgm:cxn modelId="{AA9771DC-174A-4241-845E-66149F5DC8EC}" srcId="{F21D227F-503F-4B5F-A8B9-2553F8E4B9AC}" destId="{94A06F93-5BFA-4B3F-8042-B59065CF3858}" srcOrd="0" destOrd="0" parTransId="{E4DA5614-D4FB-415F-B1D9-B2568BCDD07B}" sibTransId="{48D9F321-0B90-4973-9D67-5C2B1E132019}"/>
    <dgm:cxn modelId="{AFE357DD-4603-48B8-BBA1-B7A86A89BA59}" srcId="{3B6E1732-0752-4BD6-87DD-BAD735CF0BA1}" destId="{9453D1A2-C57A-4503-AEE6-AADB4F466CA1}" srcOrd="3" destOrd="0" parTransId="{7EA32818-D700-4415-8161-07C070DCD5E8}" sibTransId="{D29F83F3-D6D3-4680-901D-579DB8C389EF}"/>
    <dgm:cxn modelId="{13B30EEE-6451-4335-BC31-1B66DD79FF60}" type="presOf" srcId="{9453D1A2-C57A-4503-AEE6-AADB4F466CA1}" destId="{B251CE99-E9B4-4AF3-9ADD-95D6732B3107}" srcOrd="1" destOrd="0" presId="urn:microsoft.com/office/officeart/2016/7/layout/VerticalDownArrowProcess"/>
    <dgm:cxn modelId="{0895D9F6-6C00-4F80-827B-4B47FDF23661}" type="presOf" srcId="{B37C14EA-7DD8-4647-8DE3-3E3FDF524FBF}" destId="{4A90995E-C416-475A-9971-087AB430ED9C}" srcOrd="0" destOrd="0" presId="urn:microsoft.com/office/officeart/2016/7/layout/VerticalDownArrowProcess"/>
    <dgm:cxn modelId="{1104E8FD-0F43-4A3B-A919-1A4C4DEC6041}" type="presOf" srcId="{0593A08E-9D24-431B-AE2E-35A791BF7A47}" destId="{B53FA3E8-6D12-4F60-834A-6D42EF492289}" srcOrd="1" destOrd="0" presId="urn:microsoft.com/office/officeart/2016/7/layout/VerticalDownArrowProcess"/>
    <dgm:cxn modelId="{88D16BC3-913D-460C-9CAC-442FB9D45C06}" type="presParOf" srcId="{57BB8CF5-1463-4635-B224-076FA5079187}" destId="{27A78B47-7A3D-4CB9-AFEB-1E663E08107F}" srcOrd="0" destOrd="0" presId="urn:microsoft.com/office/officeart/2016/7/layout/VerticalDownArrowProcess"/>
    <dgm:cxn modelId="{1BDFC4FF-12AD-45A2-B465-9056996EF81A}" type="presParOf" srcId="{27A78B47-7A3D-4CB9-AFEB-1E663E08107F}" destId="{4A90995E-C416-475A-9971-087AB430ED9C}" srcOrd="0" destOrd="0" presId="urn:microsoft.com/office/officeart/2016/7/layout/VerticalDownArrowProcess"/>
    <dgm:cxn modelId="{E74DB53E-9DC2-4247-9F5A-5171E93CCB11}" type="presParOf" srcId="{27A78B47-7A3D-4CB9-AFEB-1E663E08107F}" destId="{8E8722E4-5BF3-432C-A51A-612AA5651ABA}" srcOrd="1" destOrd="0" presId="urn:microsoft.com/office/officeart/2016/7/layout/VerticalDownArrowProcess"/>
    <dgm:cxn modelId="{9407A149-DF01-484B-97B8-08BFCF4CBB8A}" type="presParOf" srcId="{57BB8CF5-1463-4635-B224-076FA5079187}" destId="{52CBB9B8-642B-4402-B24A-3994363CAF87}" srcOrd="1" destOrd="0" presId="urn:microsoft.com/office/officeart/2016/7/layout/VerticalDownArrowProcess"/>
    <dgm:cxn modelId="{5E5EDD10-FA4E-45A3-8F7D-52E70E1A8F18}" type="presParOf" srcId="{57BB8CF5-1463-4635-B224-076FA5079187}" destId="{1CF59415-1EFD-4FC0-8F8A-36E307D2A1F0}" srcOrd="2" destOrd="0" presId="urn:microsoft.com/office/officeart/2016/7/layout/VerticalDownArrowProcess"/>
    <dgm:cxn modelId="{5A820E82-E1AF-48E6-A8CF-62E75034E7C0}" type="presParOf" srcId="{1CF59415-1EFD-4FC0-8F8A-36E307D2A1F0}" destId="{400A2B5C-CF80-4C1B-B70E-ECDC424E4B9C}" srcOrd="0" destOrd="0" presId="urn:microsoft.com/office/officeart/2016/7/layout/VerticalDownArrowProcess"/>
    <dgm:cxn modelId="{48A8F778-C90D-44A2-A0A7-84918FDB1539}" type="presParOf" srcId="{1CF59415-1EFD-4FC0-8F8A-36E307D2A1F0}" destId="{B251CE99-E9B4-4AF3-9ADD-95D6732B3107}" srcOrd="1" destOrd="0" presId="urn:microsoft.com/office/officeart/2016/7/layout/VerticalDownArrowProcess"/>
    <dgm:cxn modelId="{58515EAB-CBDC-4634-B8BB-72A307BAEE02}" type="presParOf" srcId="{1CF59415-1EFD-4FC0-8F8A-36E307D2A1F0}" destId="{64185ADE-52FD-450F-AFF3-B07553957465}" srcOrd="2" destOrd="0" presId="urn:microsoft.com/office/officeart/2016/7/layout/VerticalDownArrowProcess"/>
    <dgm:cxn modelId="{E4A7EC89-6831-4F87-9AFC-BFAC95EB3A89}" type="presParOf" srcId="{57BB8CF5-1463-4635-B224-076FA5079187}" destId="{C89F4119-51F8-437E-A77A-EAC8F37D18E3}" srcOrd="3" destOrd="0" presId="urn:microsoft.com/office/officeart/2016/7/layout/VerticalDownArrowProcess"/>
    <dgm:cxn modelId="{A96279FC-26F9-4A3D-BF40-89D62A21C335}" type="presParOf" srcId="{57BB8CF5-1463-4635-B224-076FA5079187}" destId="{0FB7C467-15BE-4CBE-8DFD-B5938D20F4DD}" srcOrd="4" destOrd="0" presId="urn:microsoft.com/office/officeart/2016/7/layout/VerticalDownArrowProcess"/>
    <dgm:cxn modelId="{77B41396-6CAD-4D73-B8CC-847D3B65D62E}" type="presParOf" srcId="{0FB7C467-15BE-4CBE-8DFD-B5938D20F4DD}" destId="{A3F46CE9-2EA0-47EE-BB5D-75DC45BC07DE}" srcOrd="0" destOrd="0" presId="urn:microsoft.com/office/officeart/2016/7/layout/VerticalDownArrowProcess"/>
    <dgm:cxn modelId="{3B3E138D-769C-46E8-BF6B-7755FAAFA5D0}" type="presParOf" srcId="{0FB7C467-15BE-4CBE-8DFD-B5938D20F4DD}" destId="{B53FA3E8-6D12-4F60-834A-6D42EF492289}" srcOrd="1" destOrd="0" presId="urn:microsoft.com/office/officeart/2016/7/layout/VerticalDownArrowProcess"/>
    <dgm:cxn modelId="{F87CFB50-2E24-4C42-8389-1B0802DCA48C}" type="presParOf" srcId="{0FB7C467-15BE-4CBE-8DFD-B5938D20F4DD}" destId="{3B1C2C06-4D5B-450A-AAB6-920392F7FF86}" srcOrd="2" destOrd="0" presId="urn:microsoft.com/office/officeart/2016/7/layout/VerticalDownArrowProcess"/>
    <dgm:cxn modelId="{7D45B504-41D9-4A60-B41B-8FEF09E87EA7}" type="presParOf" srcId="{57BB8CF5-1463-4635-B224-076FA5079187}" destId="{8008E9E8-8FAE-4AA8-AEB1-A1339098A5A7}" srcOrd="5" destOrd="0" presId="urn:microsoft.com/office/officeart/2016/7/layout/VerticalDownArrowProcess"/>
    <dgm:cxn modelId="{62E97B35-646F-46EB-B286-1CA341A68962}" type="presParOf" srcId="{57BB8CF5-1463-4635-B224-076FA5079187}" destId="{6ED9D754-76D7-4194-844E-762B99FF1F2F}" srcOrd="6" destOrd="0" presId="urn:microsoft.com/office/officeart/2016/7/layout/VerticalDownArrowProcess"/>
    <dgm:cxn modelId="{6ADC2049-F53E-462C-ADE3-8DBF30D2AD89}" type="presParOf" srcId="{6ED9D754-76D7-4194-844E-762B99FF1F2F}" destId="{564E6F8D-633A-4611-9A01-CAE0D858F000}" srcOrd="0" destOrd="0" presId="urn:microsoft.com/office/officeart/2016/7/layout/VerticalDownArrowProcess"/>
    <dgm:cxn modelId="{8E7561B9-5257-4E68-9A76-03D2A2974CCB}" type="presParOf" srcId="{6ED9D754-76D7-4194-844E-762B99FF1F2F}" destId="{5361A39C-690F-4F6B-84C6-C3ABC781649A}" srcOrd="1" destOrd="0" presId="urn:microsoft.com/office/officeart/2016/7/layout/VerticalDownArrowProcess"/>
    <dgm:cxn modelId="{108CD141-38D8-4929-9D88-AEA88B3AE597}" type="presParOf" srcId="{6ED9D754-76D7-4194-844E-762B99FF1F2F}" destId="{055744EB-EC22-4650-8879-486A52E0A317}" srcOrd="2" destOrd="0" presId="urn:microsoft.com/office/officeart/2016/7/layout/VerticalDownArrowProcess"/>
    <dgm:cxn modelId="{77ADAFFC-74A8-4511-9CAD-996A7926494C}" type="presParOf" srcId="{57BB8CF5-1463-4635-B224-076FA5079187}" destId="{6B9AC27E-2C69-48F4-AA1C-F125FCB1B0DC}" srcOrd="7" destOrd="0" presId="urn:microsoft.com/office/officeart/2016/7/layout/VerticalDownArrowProcess"/>
    <dgm:cxn modelId="{EC8E1EEB-3635-4353-928C-292E9EC0D640}" type="presParOf" srcId="{57BB8CF5-1463-4635-B224-076FA5079187}" destId="{C8BD25A8-40A1-4119-9512-E061E953EE46}" srcOrd="8" destOrd="0" presId="urn:microsoft.com/office/officeart/2016/7/layout/VerticalDownArrowProcess"/>
    <dgm:cxn modelId="{76A43C83-A187-4EDB-9A0F-D1348E7522C0}" type="presParOf" srcId="{C8BD25A8-40A1-4119-9512-E061E953EE46}" destId="{2D6104E7-9E29-4A96-B4D3-F1C80C27D38E}" srcOrd="0" destOrd="0" presId="urn:microsoft.com/office/officeart/2016/7/layout/VerticalDownArrowProcess"/>
    <dgm:cxn modelId="{7E36B9DE-35F0-4889-AC73-2C0D311A1E77}" type="presParOf" srcId="{C8BD25A8-40A1-4119-9512-E061E953EE46}" destId="{388782C4-FA94-4B28-AE00-5E58A6C18699}" srcOrd="1" destOrd="0" presId="urn:microsoft.com/office/officeart/2016/7/layout/VerticalDownArrowProcess"/>
    <dgm:cxn modelId="{BE451617-41FD-4D0D-9BE2-496FF49AAE0C}" type="presParOf" srcId="{C8BD25A8-40A1-4119-9512-E061E953EE46}" destId="{D6EBCCDF-67F4-4FC3-A2B2-F328F37E3181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49B68E-4630-4EA5-89FE-31913E5D6BAE}">
      <dsp:nvSpPr>
        <dsp:cNvPr id="0" name=""/>
        <dsp:cNvSpPr/>
      </dsp:nvSpPr>
      <dsp:spPr>
        <a:xfrm>
          <a:off x="1072631" y="911130"/>
          <a:ext cx="1151718" cy="11517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A076E-3ABB-45A2-859F-5088C12ED7F6}">
      <dsp:nvSpPr>
        <dsp:cNvPr id="0" name=""/>
        <dsp:cNvSpPr/>
      </dsp:nvSpPr>
      <dsp:spPr>
        <a:xfrm>
          <a:off x="3178" y="2148506"/>
          <a:ext cx="3290624" cy="49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300" kern="1200"/>
            <a:t>Good credit report</a:t>
          </a:r>
        </a:p>
      </dsp:txBody>
      <dsp:txXfrm>
        <a:off x="3178" y="2148506"/>
        <a:ext cx="3290624" cy="493593"/>
      </dsp:txXfrm>
    </dsp:sp>
    <dsp:sp modelId="{3585F131-5F92-4D0A-AD25-351F20345ADB}">
      <dsp:nvSpPr>
        <dsp:cNvPr id="0" name=""/>
        <dsp:cNvSpPr/>
      </dsp:nvSpPr>
      <dsp:spPr>
        <a:xfrm>
          <a:off x="3178" y="2681940"/>
          <a:ext cx="3290624" cy="221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84F11C-74C8-4D17-9912-EECFC0AFE298}">
      <dsp:nvSpPr>
        <dsp:cNvPr id="0" name=""/>
        <dsp:cNvSpPr/>
      </dsp:nvSpPr>
      <dsp:spPr>
        <a:xfrm>
          <a:off x="4939115" y="911130"/>
          <a:ext cx="1151718" cy="11517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12A169-F087-49A1-A473-D9664B8D0566}">
      <dsp:nvSpPr>
        <dsp:cNvPr id="0" name=""/>
        <dsp:cNvSpPr/>
      </dsp:nvSpPr>
      <dsp:spPr>
        <a:xfrm>
          <a:off x="3869662" y="2148506"/>
          <a:ext cx="3290624" cy="49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300" kern="1200"/>
            <a:t>Security Deposit</a:t>
          </a:r>
        </a:p>
      </dsp:txBody>
      <dsp:txXfrm>
        <a:off x="3869662" y="2148506"/>
        <a:ext cx="3290624" cy="493593"/>
      </dsp:txXfrm>
    </dsp:sp>
    <dsp:sp modelId="{413C68B8-E999-44C5-8D0B-4FA302BA710D}">
      <dsp:nvSpPr>
        <dsp:cNvPr id="0" name=""/>
        <dsp:cNvSpPr/>
      </dsp:nvSpPr>
      <dsp:spPr>
        <a:xfrm>
          <a:off x="3869662" y="2681940"/>
          <a:ext cx="3290624" cy="221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First and last months rent</a:t>
          </a:r>
        </a:p>
      </dsp:txBody>
      <dsp:txXfrm>
        <a:off x="3869662" y="2681940"/>
        <a:ext cx="3290624" cy="221210"/>
      </dsp:txXfrm>
    </dsp:sp>
    <dsp:sp modelId="{62BA1CC4-E909-4E7C-BD06-BEC0AAD5DF37}">
      <dsp:nvSpPr>
        <dsp:cNvPr id="0" name=""/>
        <dsp:cNvSpPr/>
      </dsp:nvSpPr>
      <dsp:spPr>
        <a:xfrm>
          <a:off x="8805600" y="911130"/>
          <a:ext cx="1151718" cy="11517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7F6971-8E0B-4B79-BE05-A0C2064A0B91}">
      <dsp:nvSpPr>
        <dsp:cNvPr id="0" name=""/>
        <dsp:cNvSpPr/>
      </dsp:nvSpPr>
      <dsp:spPr>
        <a:xfrm>
          <a:off x="7736146" y="2148506"/>
          <a:ext cx="3290624" cy="49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300" kern="1200"/>
            <a:t>References?</a:t>
          </a:r>
        </a:p>
      </dsp:txBody>
      <dsp:txXfrm>
        <a:off x="7736146" y="2148506"/>
        <a:ext cx="3290624" cy="493593"/>
      </dsp:txXfrm>
    </dsp:sp>
    <dsp:sp modelId="{7EA91D02-A14D-4F86-991F-658EF14CC16A}">
      <dsp:nvSpPr>
        <dsp:cNvPr id="0" name=""/>
        <dsp:cNvSpPr/>
      </dsp:nvSpPr>
      <dsp:spPr>
        <a:xfrm>
          <a:off x="7736146" y="2681940"/>
          <a:ext cx="3290624" cy="221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D9B8B-ACA8-4135-B1DF-8F050CDE202B}">
      <dsp:nvSpPr>
        <dsp:cNvPr id="0" name=""/>
        <dsp:cNvSpPr/>
      </dsp:nvSpPr>
      <dsp:spPr>
        <a:xfrm>
          <a:off x="975829" y="535463"/>
          <a:ext cx="1458957" cy="14589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62B72F-446A-4273-B3A7-24F3F41B7954}">
      <dsp:nvSpPr>
        <dsp:cNvPr id="0" name=""/>
        <dsp:cNvSpPr/>
      </dsp:nvSpPr>
      <dsp:spPr>
        <a:xfrm>
          <a:off x="84244" y="2379022"/>
          <a:ext cx="324212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Your credit score is based on your repayment history.</a:t>
          </a:r>
        </a:p>
      </dsp:txBody>
      <dsp:txXfrm>
        <a:off x="84244" y="2379022"/>
        <a:ext cx="3242127" cy="720000"/>
      </dsp:txXfrm>
    </dsp:sp>
    <dsp:sp modelId="{34A0D5A7-DD55-4DEE-8DFC-5E0A300F6717}">
      <dsp:nvSpPr>
        <dsp:cNvPr id="0" name=""/>
        <dsp:cNvSpPr/>
      </dsp:nvSpPr>
      <dsp:spPr>
        <a:xfrm>
          <a:off x="4785328" y="535463"/>
          <a:ext cx="1458957" cy="14589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208CC0-952A-4C51-A681-057DDCB2D493}">
      <dsp:nvSpPr>
        <dsp:cNvPr id="0" name=""/>
        <dsp:cNvSpPr/>
      </dsp:nvSpPr>
      <dsp:spPr>
        <a:xfrm>
          <a:off x="3893743" y="2379022"/>
          <a:ext cx="324212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Generally, you will need a credit score of 620 to qualify for a loan</a:t>
          </a:r>
        </a:p>
      </dsp:txBody>
      <dsp:txXfrm>
        <a:off x="3893743" y="2379022"/>
        <a:ext cx="3242127" cy="720000"/>
      </dsp:txXfrm>
    </dsp:sp>
    <dsp:sp modelId="{F6439DD4-14D7-4329-92EC-776CC8195B88}">
      <dsp:nvSpPr>
        <dsp:cNvPr id="0" name=""/>
        <dsp:cNvSpPr/>
      </dsp:nvSpPr>
      <dsp:spPr>
        <a:xfrm>
          <a:off x="8594828" y="535463"/>
          <a:ext cx="1458957" cy="14589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00B27-6332-436C-A3CA-A18D60304D89}">
      <dsp:nvSpPr>
        <dsp:cNvPr id="0" name=""/>
        <dsp:cNvSpPr/>
      </dsp:nvSpPr>
      <dsp:spPr>
        <a:xfrm>
          <a:off x="7703243" y="2379022"/>
          <a:ext cx="324212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 score of 720 or higher will get you the best interest rate</a:t>
          </a:r>
        </a:p>
      </dsp:txBody>
      <dsp:txXfrm>
        <a:off x="7703243" y="2379022"/>
        <a:ext cx="3242127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E9C24-D4CF-4136-9B03-5CB6657F659D}">
      <dsp:nvSpPr>
        <dsp:cNvPr id="0" name=""/>
        <dsp:cNvSpPr/>
      </dsp:nvSpPr>
      <dsp:spPr>
        <a:xfrm>
          <a:off x="0" y="37619"/>
          <a:ext cx="7012370" cy="109583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Represents you</a:t>
          </a:r>
        </a:p>
      </dsp:txBody>
      <dsp:txXfrm>
        <a:off x="53494" y="91113"/>
        <a:ext cx="6905382" cy="988844"/>
      </dsp:txXfrm>
    </dsp:sp>
    <dsp:sp modelId="{C3EE7212-16D5-4206-AC9C-750D8281D14C}">
      <dsp:nvSpPr>
        <dsp:cNvPr id="0" name=""/>
        <dsp:cNvSpPr/>
      </dsp:nvSpPr>
      <dsp:spPr>
        <a:xfrm>
          <a:off x="0" y="1216972"/>
          <a:ext cx="7012370" cy="1095832"/>
        </a:xfrm>
        <a:prstGeom prst="roundRect">
          <a:avLst/>
        </a:prstGeom>
        <a:gradFill rotWithShape="0">
          <a:gsLst>
            <a:gs pos="0">
              <a:schemeClr val="accent2">
                <a:hueOff val="3097225"/>
                <a:satOff val="-15871"/>
                <a:lumOff val="-8039"/>
                <a:alphaOff val="0"/>
                <a:tint val="98000"/>
                <a:lumMod val="110000"/>
              </a:schemeClr>
            </a:gs>
            <a:gs pos="84000">
              <a:schemeClr val="accent2">
                <a:hueOff val="3097225"/>
                <a:satOff val="-15871"/>
                <a:lumOff val="-8039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Familiar with the local market</a:t>
          </a:r>
        </a:p>
      </dsp:txBody>
      <dsp:txXfrm>
        <a:off x="53494" y="1270466"/>
        <a:ext cx="6905382" cy="988844"/>
      </dsp:txXfrm>
    </dsp:sp>
    <dsp:sp modelId="{AABB808A-0309-46D1-96B7-3047A22281F7}">
      <dsp:nvSpPr>
        <dsp:cNvPr id="0" name=""/>
        <dsp:cNvSpPr/>
      </dsp:nvSpPr>
      <dsp:spPr>
        <a:xfrm>
          <a:off x="0" y="2396325"/>
          <a:ext cx="7012370" cy="1095832"/>
        </a:xfrm>
        <a:prstGeom prst="roundRect">
          <a:avLst/>
        </a:prstGeom>
        <a:gradFill rotWithShape="0">
          <a:gsLst>
            <a:gs pos="0">
              <a:schemeClr val="accent2">
                <a:hueOff val="6194450"/>
                <a:satOff val="-31741"/>
                <a:lumOff val="-16079"/>
                <a:alphaOff val="0"/>
                <a:tint val="98000"/>
                <a:lumMod val="110000"/>
              </a:schemeClr>
            </a:gs>
            <a:gs pos="84000">
              <a:schemeClr val="accent2">
                <a:hueOff val="6194450"/>
                <a:satOff val="-31741"/>
                <a:lumOff val="-16079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Assists in showing the property, writing offers, and negotiations</a:t>
          </a:r>
        </a:p>
      </dsp:txBody>
      <dsp:txXfrm>
        <a:off x="53494" y="2449819"/>
        <a:ext cx="6905382" cy="988844"/>
      </dsp:txXfrm>
    </dsp:sp>
    <dsp:sp modelId="{4CDEFEFB-A861-4B07-811E-2E0CC6CAD431}">
      <dsp:nvSpPr>
        <dsp:cNvPr id="0" name=""/>
        <dsp:cNvSpPr/>
      </dsp:nvSpPr>
      <dsp:spPr>
        <a:xfrm>
          <a:off x="0" y="3575678"/>
          <a:ext cx="7012370" cy="1095832"/>
        </a:xfrm>
        <a:prstGeom prst="roundRect">
          <a:avLst/>
        </a:prstGeom>
        <a:gradFill rotWithShape="0">
          <a:gsLst>
            <a:gs pos="0">
              <a:schemeClr val="accent2">
                <a:hueOff val="9291674"/>
                <a:satOff val="-47612"/>
                <a:lumOff val="-24118"/>
                <a:alphaOff val="0"/>
                <a:tint val="98000"/>
                <a:lumMod val="110000"/>
              </a:schemeClr>
            </a:gs>
            <a:gs pos="84000">
              <a:schemeClr val="accent2">
                <a:hueOff val="9291674"/>
                <a:satOff val="-47612"/>
                <a:lumOff val="-2411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Fee generally paid by the seller</a:t>
          </a:r>
        </a:p>
      </dsp:txBody>
      <dsp:txXfrm>
        <a:off x="53494" y="3629172"/>
        <a:ext cx="6905382" cy="988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9CFC6-87C3-419A-BF7F-1224A21766FC}">
      <dsp:nvSpPr>
        <dsp:cNvPr id="0" name=""/>
        <dsp:cNvSpPr/>
      </dsp:nvSpPr>
      <dsp:spPr>
        <a:xfrm>
          <a:off x="0" y="765233"/>
          <a:ext cx="7012370" cy="14127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7CEA19-F63B-4DD5-B6B4-1B03FEF293F9}">
      <dsp:nvSpPr>
        <dsp:cNvPr id="0" name=""/>
        <dsp:cNvSpPr/>
      </dsp:nvSpPr>
      <dsp:spPr>
        <a:xfrm>
          <a:off x="427353" y="1083100"/>
          <a:ext cx="777006" cy="7770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B2580A-AE5B-4687-8DAD-8D8B63416F48}">
      <dsp:nvSpPr>
        <dsp:cNvPr id="0" name=""/>
        <dsp:cNvSpPr/>
      </dsp:nvSpPr>
      <dsp:spPr>
        <a:xfrm>
          <a:off x="1631713" y="765233"/>
          <a:ext cx="3155566" cy="1412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515" tIns="149515" rIns="149515" bIns="1495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Inspection</a:t>
          </a:r>
        </a:p>
      </dsp:txBody>
      <dsp:txXfrm>
        <a:off x="1631713" y="765233"/>
        <a:ext cx="3155566" cy="1412739"/>
      </dsp:txXfrm>
    </dsp:sp>
    <dsp:sp modelId="{098AB53D-6736-43DB-95F5-49CA8C34EC32}">
      <dsp:nvSpPr>
        <dsp:cNvPr id="0" name=""/>
        <dsp:cNvSpPr/>
      </dsp:nvSpPr>
      <dsp:spPr>
        <a:xfrm>
          <a:off x="4787280" y="765233"/>
          <a:ext cx="2225089" cy="1412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515" tIns="149515" rIns="149515" bIns="1495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Are there problems with the home?</a:t>
          </a:r>
        </a:p>
      </dsp:txBody>
      <dsp:txXfrm>
        <a:off x="4787280" y="765233"/>
        <a:ext cx="2225089" cy="1412739"/>
      </dsp:txXfrm>
    </dsp:sp>
    <dsp:sp modelId="{122237F9-AEB3-456D-8963-C549F9EAC2D4}">
      <dsp:nvSpPr>
        <dsp:cNvPr id="0" name=""/>
        <dsp:cNvSpPr/>
      </dsp:nvSpPr>
      <dsp:spPr>
        <a:xfrm>
          <a:off x="0" y="2531157"/>
          <a:ext cx="7012370" cy="14127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611F6-821C-45DF-B254-801130FC5036}">
      <dsp:nvSpPr>
        <dsp:cNvPr id="0" name=""/>
        <dsp:cNvSpPr/>
      </dsp:nvSpPr>
      <dsp:spPr>
        <a:xfrm>
          <a:off x="427353" y="2849024"/>
          <a:ext cx="777006" cy="7770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008F0-1B11-41F6-AB84-6D0808041602}">
      <dsp:nvSpPr>
        <dsp:cNvPr id="0" name=""/>
        <dsp:cNvSpPr/>
      </dsp:nvSpPr>
      <dsp:spPr>
        <a:xfrm>
          <a:off x="1631713" y="2531157"/>
          <a:ext cx="3155566" cy="1412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515" tIns="149515" rIns="149515" bIns="1495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Appraisal</a:t>
          </a:r>
        </a:p>
      </dsp:txBody>
      <dsp:txXfrm>
        <a:off x="1631713" y="2531157"/>
        <a:ext cx="3155566" cy="1412739"/>
      </dsp:txXfrm>
    </dsp:sp>
    <dsp:sp modelId="{9A4C3F2A-B1E3-4536-9F19-382D1853AA64}">
      <dsp:nvSpPr>
        <dsp:cNvPr id="0" name=""/>
        <dsp:cNvSpPr/>
      </dsp:nvSpPr>
      <dsp:spPr>
        <a:xfrm>
          <a:off x="4787280" y="2531157"/>
          <a:ext cx="2225089" cy="1412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515" tIns="149515" rIns="149515" bIns="1495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How much is the home worth?</a:t>
          </a:r>
        </a:p>
      </dsp:txBody>
      <dsp:txXfrm>
        <a:off x="4787280" y="2531157"/>
        <a:ext cx="2225089" cy="14127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0995E-C416-475A-9971-087AB430ED9C}">
      <dsp:nvSpPr>
        <dsp:cNvPr id="0" name=""/>
        <dsp:cNvSpPr/>
      </dsp:nvSpPr>
      <dsp:spPr>
        <a:xfrm>
          <a:off x="0" y="4043508"/>
          <a:ext cx="1753092" cy="66337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680" tIns="170688" rIns="124680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Save</a:t>
          </a:r>
        </a:p>
      </dsp:txBody>
      <dsp:txXfrm>
        <a:off x="0" y="4043508"/>
        <a:ext cx="1753092" cy="663371"/>
      </dsp:txXfrm>
    </dsp:sp>
    <dsp:sp modelId="{8E8722E4-5BF3-432C-A51A-612AA5651ABA}">
      <dsp:nvSpPr>
        <dsp:cNvPr id="0" name=""/>
        <dsp:cNvSpPr/>
      </dsp:nvSpPr>
      <dsp:spPr>
        <a:xfrm>
          <a:off x="1753092" y="4043508"/>
          <a:ext cx="5259277" cy="6633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3" tIns="190500" rIns="106683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Save money for a down payment. </a:t>
          </a:r>
        </a:p>
      </dsp:txBody>
      <dsp:txXfrm>
        <a:off x="1753092" y="4043508"/>
        <a:ext cx="5259277" cy="663371"/>
      </dsp:txXfrm>
    </dsp:sp>
    <dsp:sp modelId="{B251CE99-E9B4-4AF3-9ADD-95D6732B3107}">
      <dsp:nvSpPr>
        <dsp:cNvPr id="0" name=""/>
        <dsp:cNvSpPr/>
      </dsp:nvSpPr>
      <dsp:spPr>
        <a:xfrm rot="10800000">
          <a:off x="0" y="3033194"/>
          <a:ext cx="1753092" cy="102026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2">
                <a:hueOff val="2322919"/>
                <a:satOff val="-11903"/>
                <a:lumOff val="-6029"/>
                <a:alphaOff val="0"/>
                <a:tint val="98000"/>
                <a:lumMod val="110000"/>
              </a:schemeClr>
            </a:gs>
            <a:gs pos="84000">
              <a:schemeClr val="accent2">
                <a:hueOff val="2322919"/>
                <a:satOff val="-11903"/>
                <a:lumOff val="-6029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2322919"/>
              <a:satOff val="-11903"/>
              <a:lumOff val="-6029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680" tIns="170688" rIns="124680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Calculate</a:t>
          </a:r>
        </a:p>
      </dsp:txBody>
      <dsp:txXfrm rot="-10800000">
        <a:off x="0" y="3033194"/>
        <a:ext cx="1753092" cy="663172"/>
      </dsp:txXfrm>
    </dsp:sp>
    <dsp:sp modelId="{64185ADE-52FD-450F-AFF3-B07553957465}">
      <dsp:nvSpPr>
        <dsp:cNvPr id="0" name=""/>
        <dsp:cNvSpPr/>
      </dsp:nvSpPr>
      <dsp:spPr>
        <a:xfrm>
          <a:off x="1753092" y="3033194"/>
          <a:ext cx="5259277" cy="663172"/>
        </a:xfrm>
        <a:prstGeom prst="rect">
          <a:avLst/>
        </a:prstGeom>
        <a:solidFill>
          <a:schemeClr val="accent2">
            <a:tint val="40000"/>
            <a:alpha val="90000"/>
            <a:hueOff val="2437036"/>
            <a:satOff val="-13312"/>
            <a:lumOff val="-1581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2437036"/>
              <a:satOff val="-13312"/>
              <a:lumOff val="-158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3" tIns="190500" rIns="106683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Calculate the down payment and closing costs.</a:t>
          </a:r>
        </a:p>
      </dsp:txBody>
      <dsp:txXfrm>
        <a:off x="1753092" y="3033194"/>
        <a:ext cx="5259277" cy="663172"/>
      </dsp:txXfrm>
    </dsp:sp>
    <dsp:sp modelId="{B53FA3E8-6D12-4F60-834A-6D42EF492289}">
      <dsp:nvSpPr>
        <dsp:cNvPr id="0" name=""/>
        <dsp:cNvSpPr/>
      </dsp:nvSpPr>
      <dsp:spPr>
        <a:xfrm rot="10800000">
          <a:off x="0" y="2022879"/>
          <a:ext cx="1753092" cy="102026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2">
                <a:hueOff val="4645837"/>
                <a:satOff val="-23806"/>
                <a:lumOff val="-12059"/>
                <a:alphaOff val="0"/>
                <a:tint val="98000"/>
                <a:lumMod val="110000"/>
              </a:schemeClr>
            </a:gs>
            <a:gs pos="84000">
              <a:schemeClr val="accent2">
                <a:hueOff val="4645837"/>
                <a:satOff val="-23806"/>
                <a:lumOff val="-12059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4645837"/>
              <a:satOff val="-23806"/>
              <a:lumOff val="-12059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680" tIns="170688" rIns="124680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Save</a:t>
          </a:r>
        </a:p>
      </dsp:txBody>
      <dsp:txXfrm rot="-10800000">
        <a:off x="0" y="2022879"/>
        <a:ext cx="1753092" cy="663172"/>
      </dsp:txXfrm>
    </dsp:sp>
    <dsp:sp modelId="{3B1C2C06-4D5B-450A-AAB6-920392F7FF86}">
      <dsp:nvSpPr>
        <dsp:cNvPr id="0" name=""/>
        <dsp:cNvSpPr/>
      </dsp:nvSpPr>
      <dsp:spPr>
        <a:xfrm>
          <a:off x="1753092" y="2022879"/>
          <a:ext cx="5259277" cy="663172"/>
        </a:xfrm>
        <a:prstGeom prst="rect">
          <a:avLst/>
        </a:prstGeom>
        <a:solidFill>
          <a:schemeClr val="accent2">
            <a:tint val="40000"/>
            <a:alpha val="90000"/>
            <a:hueOff val="4874071"/>
            <a:satOff val="-26624"/>
            <a:lumOff val="-3161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4874071"/>
              <a:satOff val="-26624"/>
              <a:lumOff val="-31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3" tIns="190500" rIns="106683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Save money for reserves.</a:t>
          </a:r>
        </a:p>
      </dsp:txBody>
      <dsp:txXfrm>
        <a:off x="1753092" y="2022879"/>
        <a:ext cx="5259277" cy="663172"/>
      </dsp:txXfrm>
    </dsp:sp>
    <dsp:sp modelId="{5361A39C-690F-4F6B-84C6-C3ABC781649A}">
      <dsp:nvSpPr>
        <dsp:cNvPr id="0" name=""/>
        <dsp:cNvSpPr/>
      </dsp:nvSpPr>
      <dsp:spPr>
        <a:xfrm rot="10800000">
          <a:off x="0" y="1012565"/>
          <a:ext cx="1753092" cy="102026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2">
                <a:hueOff val="6968756"/>
                <a:satOff val="-35709"/>
                <a:lumOff val="-18088"/>
                <a:alphaOff val="0"/>
                <a:tint val="98000"/>
                <a:lumMod val="110000"/>
              </a:schemeClr>
            </a:gs>
            <a:gs pos="84000">
              <a:schemeClr val="accent2">
                <a:hueOff val="6968756"/>
                <a:satOff val="-35709"/>
                <a:lumOff val="-18088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6968756"/>
              <a:satOff val="-35709"/>
              <a:lumOff val="-1808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680" tIns="170688" rIns="124680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Need</a:t>
          </a:r>
        </a:p>
      </dsp:txBody>
      <dsp:txXfrm rot="-10800000">
        <a:off x="0" y="1012565"/>
        <a:ext cx="1753092" cy="663172"/>
      </dsp:txXfrm>
    </dsp:sp>
    <dsp:sp modelId="{055744EB-EC22-4650-8879-486A52E0A317}">
      <dsp:nvSpPr>
        <dsp:cNvPr id="0" name=""/>
        <dsp:cNvSpPr/>
      </dsp:nvSpPr>
      <dsp:spPr>
        <a:xfrm>
          <a:off x="1753092" y="1012565"/>
          <a:ext cx="5259277" cy="663172"/>
        </a:xfrm>
        <a:prstGeom prst="rect">
          <a:avLst/>
        </a:prstGeom>
        <a:solidFill>
          <a:schemeClr val="accent2">
            <a:tint val="40000"/>
            <a:alpha val="90000"/>
            <a:hueOff val="7311107"/>
            <a:satOff val="-39936"/>
            <a:lumOff val="-4742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7311107"/>
              <a:satOff val="-39936"/>
              <a:lumOff val="-474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3" tIns="190500" rIns="106683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will need 2 years of consistent income. Provide tax returns.</a:t>
          </a:r>
        </a:p>
      </dsp:txBody>
      <dsp:txXfrm>
        <a:off x="1753092" y="1012565"/>
        <a:ext cx="5259277" cy="663172"/>
      </dsp:txXfrm>
    </dsp:sp>
    <dsp:sp modelId="{388782C4-FA94-4B28-AE00-5E58A6C18699}">
      <dsp:nvSpPr>
        <dsp:cNvPr id="0" name=""/>
        <dsp:cNvSpPr/>
      </dsp:nvSpPr>
      <dsp:spPr>
        <a:xfrm rot="10800000">
          <a:off x="0" y="2251"/>
          <a:ext cx="1753092" cy="102026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2">
                <a:hueOff val="9291674"/>
                <a:satOff val="-47612"/>
                <a:lumOff val="-24118"/>
                <a:alphaOff val="0"/>
                <a:tint val="98000"/>
                <a:lumMod val="110000"/>
              </a:schemeClr>
            </a:gs>
            <a:gs pos="84000">
              <a:schemeClr val="accent2">
                <a:hueOff val="9291674"/>
                <a:satOff val="-47612"/>
                <a:lumOff val="-24118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9291674"/>
              <a:satOff val="-47612"/>
              <a:lumOff val="-2411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680" tIns="170688" rIns="124680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Have</a:t>
          </a:r>
        </a:p>
      </dsp:txBody>
      <dsp:txXfrm rot="-10800000">
        <a:off x="0" y="2251"/>
        <a:ext cx="1753092" cy="663172"/>
      </dsp:txXfrm>
    </dsp:sp>
    <dsp:sp modelId="{D6EBCCDF-67F4-4FC3-A2B2-F328F37E3181}">
      <dsp:nvSpPr>
        <dsp:cNvPr id="0" name=""/>
        <dsp:cNvSpPr/>
      </dsp:nvSpPr>
      <dsp:spPr>
        <a:xfrm>
          <a:off x="1753092" y="2251"/>
          <a:ext cx="5259277" cy="663172"/>
        </a:xfrm>
        <a:prstGeom prst="rect">
          <a:avLst/>
        </a:prstGeom>
        <a:solidFill>
          <a:schemeClr val="accent2">
            <a:tint val="40000"/>
            <a:alpha val="90000"/>
            <a:hueOff val="9748142"/>
            <a:satOff val="-53248"/>
            <a:lumOff val="-6323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9748142"/>
              <a:satOff val="-53248"/>
              <a:lumOff val="-63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3" tIns="190500" rIns="106683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Have a good credit score. Aim for 740 or higher.</a:t>
          </a:r>
        </a:p>
      </dsp:txBody>
      <dsp:txXfrm>
        <a:off x="1753092" y="2251"/>
        <a:ext cx="5259277" cy="663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5/25/2023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093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8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5/25/2023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350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5/25/2023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69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5/25/2023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58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749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356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66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950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5/25/2023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4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50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621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jpghv2iOkk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yp1FpHSERk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A3B2719-3D33-493C-8539-605D30FB5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1524001"/>
            <a:ext cx="3412067" cy="347838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Unit 7: Buying or Renting a Home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BE2D0B-C709-4020-B166-F142BDFEB3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4" r="11103" b="-1"/>
          <a:stretch/>
        </p:blipFill>
        <p:spPr>
          <a:xfrm>
            <a:off x="4765053" y="787601"/>
            <a:ext cx="6764864" cy="52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60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E7F447-0660-4318-8D7E-D32A2BF5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132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Group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21A78-560D-4E02-86DB-BC26E4115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01" y="3496767"/>
            <a:ext cx="3412067" cy="7388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800" kern="1200" cap="all" dirty="0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What are the advantages of owning your own home?</a:t>
            </a:r>
          </a:p>
        </p:txBody>
      </p:sp>
      <p:pic>
        <p:nvPicPr>
          <p:cNvPr id="7" name="Graphic 6" descr="Suburban scene">
            <a:extLst>
              <a:ext uri="{FF2B5EF4-FFF2-40B4-BE49-F238E27FC236}">
                <a16:creationId xmlns:a16="http://schemas.microsoft.com/office/drawing/2014/main" id="{041C2726-F785-3287-88D6-519D153D2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8406" y="618067"/>
            <a:ext cx="5598157" cy="559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6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ACCF50-FEE6-4B6F-BB7B-D565E6369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Advantages of Owning a home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98A8-2C44-4EC7-8208-612C1A75E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6309003" cy="39622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Stable housing costs. No rising rents.</a:t>
            </a:r>
          </a:p>
          <a:p>
            <a:r>
              <a:rPr lang="en-US">
                <a:solidFill>
                  <a:schemeClr val="tx2"/>
                </a:solidFill>
              </a:rPr>
              <a:t>Appreciating asset. Value increases over time.</a:t>
            </a:r>
          </a:p>
          <a:p>
            <a:r>
              <a:rPr lang="en-US">
                <a:solidFill>
                  <a:schemeClr val="tx2"/>
                </a:solidFill>
              </a:rPr>
              <a:t>Build equity. The down payment and appreciation are assets.</a:t>
            </a:r>
          </a:p>
          <a:p>
            <a:r>
              <a:rPr lang="en-US">
                <a:solidFill>
                  <a:schemeClr val="tx2"/>
                </a:solidFill>
              </a:rPr>
              <a:t>A source of cash for home improvements and paying debt.</a:t>
            </a:r>
          </a:p>
          <a:p>
            <a:r>
              <a:rPr lang="en-US">
                <a:solidFill>
                  <a:schemeClr val="tx2"/>
                </a:solidFill>
              </a:rPr>
              <a:t>Tax advantages. Deduct mortgage interest and property taxes.</a:t>
            </a:r>
          </a:p>
          <a:p>
            <a:r>
              <a:rPr lang="en-US">
                <a:solidFill>
                  <a:schemeClr val="tx2"/>
                </a:solidFill>
              </a:rPr>
              <a:t>Build your credit.</a:t>
            </a:r>
          </a:p>
          <a:p>
            <a:r>
              <a:rPr lang="en-US">
                <a:solidFill>
                  <a:schemeClr val="tx2"/>
                </a:solidFill>
              </a:rPr>
              <a:t>The freedom to personalize your home. </a:t>
            </a:r>
          </a:p>
        </p:txBody>
      </p:sp>
      <p:pic>
        <p:nvPicPr>
          <p:cNvPr id="5" name="Picture 4" descr="Keys to a home">
            <a:extLst>
              <a:ext uri="{FF2B5EF4-FFF2-40B4-BE49-F238E27FC236}">
                <a16:creationId xmlns:a16="http://schemas.microsoft.com/office/drawing/2014/main" id="{94CEA7C3-DE34-4474-9548-F24E82126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0" r="13749" b="-1"/>
          <a:stretch/>
        </p:blipFill>
        <p:spPr>
          <a:xfrm>
            <a:off x="7521283" y="10"/>
            <a:ext cx="467071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49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1332BE-2C17-465C-8A1D-4285A7E97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>
            <a:normAutofit/>
          </a:bodyPr>
          <a:lstStyle/>
          <a:p>
            <a:r>
              <a:rPr lang="en-US" dirty="0"/>
              <a:t>Getting Ready to purchase a home</a:t>
            </a:r>
          </a:p>
        </p:txBody>
      </p:sp>
      <p:pic>
        <p:nvPicPr>
          <p:cNvPr id="5" name="Picture 4" descr="White calculator">
            <a:extLst>
              <a:ext uri="{FF2B5EF4-FFF2-40B4-BE49-F238E27FC236}">
                <a16:creationId xmlns:a16="http://schemas.microsoft.com/office/drawing/2014/main" id="{378B10DD-02AC-12CD-EA33-DAFCA2D90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33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7C4BD-4EBA-4A23-9684-CA079C2C5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433" y="2340864"/>
            <a:ext cx="3568661" cy="3634486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Maintain steady employment for at least two years.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Save money for the down payment and closing costs.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Maintain a good credit score (above 620)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Prepare a budget to determine if you can afford the mortgage and home expenses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257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8FA313-3B70-4818-91EB-B54465301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>
            <a:normAutofit/>
          </a:bodyPr>
          <a:lstStyle/>
          <a:p>
            <a:r>
              <a:rPr lang="en-US" dirty="0"/>
              <a:t>Some Real estate vocabulary</a:t>
            </a:r>
          </a:p>
        </p:txBody>
      </p:sp>
      <p:pic>
        <p:nvPicPr>
          <p:cNvPr id="5" name="Picture 4" descr="Four wooden houses with different sizes">
            <a:extLst>
              <a:ext uri="{FF2B5EF4-FFF2-40B4-BE49-F238E27FC236}">
                <a16:creationId xmlns:a16="http://schemas.microsoft.com/office/drawing/2014/main" id="{5DED1A4F-3813-A1D7-6EE0-923B51984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3" r="7520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61483-9744-4E87-8A6B-76CD81B33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433" y="2340864"/>
            <a:ext cx="3568661" cy="3634486"/>
          </a:xfrm>
        </p:spPr>
        <p:txBody>
          <a:bodyPr>
            <a:normAutofit/>
          </a:bodyPr>
          <a:lstStyle/>
          <a:p>
            <a:r>
              <a:rPr lang="en-US" dirty="0"/>
              <a:t>Mortgage</a:t>
            </a:r>
          </a:p>
          <a:p>
            <a:pPr lvl="1"/>
            <a:r>
              <a:rPr lang="en-US" dirty="0"/>
              <a:t>A loan to purchase a home</a:t>
            </a:r>
          </a:p>
          <a:p>
            <a:r>
              <a:rPr lang="en-US" dirty="0"/>
              <a:t>Debt-to-Income Ratio</a:t>
            </a:r>
          </a:p>
          <a:p>
            <a:pPr lvl="1"/>
            <a:r>
              <a:rPr lang="en-US" dirty="0"/>
              <a:t>What percent of your income goes to pay off debt? It should be less than 43%.</a:t>
            </a:r>
          </a:p>
        </p:txBody>
      </p:sp>
    </p:spTree>
    <p:extLst>
      <p:ext uri="{BB962C8B-B14F-4D97-AF65-F5344CB8AC3E}">
        <p14:creationId xmlns:p14="http://schemas.microsoft.com/office/powerpoint/2010/main" val="2937721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D86E7A-2567-463D-BBC7-9111AD361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>
            <a:normAutofit/>
          </a:bodyPr>
          <a:lstStyle/>
          <a:p>
            <a:r>
              <a:rPr lang="en-US" dirty="0"/>
              <a:t>How much cash do I need?</a:t>
            </a:r>
          </a:p>
        </p:txBody>
      </p:sp>
      <p:pic>
        <p:nvPicPr>
          <p:cNvPr id="5" name="Picture 4" descr="A midsection of a person holding a miniature house">
            <a:extLst>
              <a:ext uri="{FF2B5EF4-FFF2-40B4-BE49-F238E27FC236}">
                <a16:creationId xmlns:a16="http://schemas.microsoft.com/office/drawing/2014/main" id="{8F7B0DCA-3492-D3E1-3747-A093341BF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13" r="14542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3C0D7-7281-4EB6-823B-4A641F565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433" y="2340864"/>
            <a:ext cx="3568661" cy="3634486"/>
          </a:xfrm>
        </p:spPr>
        <p:txBody>
          <a:bodyPr>
            <a:normAutofit/>
          </a:bodyPr>
          <a:lstStyle/>
          <a:p>
            <a:r>
              <a:rPr lang="en-US" dirty="0"/>
              <a:t>Down payment</a:t>
            </a:r>
          </a:p>
          <a:p>
            <a:pPr lvl="1"/>
            <a:r>
              <a:rPr lang="en-US" dirty="0"/>
              <a:t>Generally, about 3% of the home value. </a:t>
            </a:r>
          </a:p>
          <a:p>
            <a:pPr lvl="1"/>
            <a:r>
              <a:rPr lang="en-US" dirty="0"/>
              <a:t>There are some no down payment options, but the interest rate is higher</a:t>
            </a:r>
          </a:p>
          <a:p>
            <a:r>
              <a:rPr lang="en-US" dirty="0"/>
              <a:t>Closing costs are fees for creating your loan</a:t>
            </a:r>
          </a:p>
          <a:p>
            <a:pPr lvl="1"/>
            <a:r>
              <a:rPr lang="en-US" dirty="0"/>
              <a:t>Can be paid by the seller or included in your mortgage</a:t>
            </a:r>
          </a:p>
        </p:txBody>
      </p:sp>
    </p:spTree>
    <p:extLst>
      <p:ext uri="{BB962C8B-B14F-4D97-AF65-F5344CB8AC3E}">
        <p14:creationId xmlns:p14="http://schemas.microsoft.com/office/powerpoint/2010/main" val="1027346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BDB68-7220-4F1E-A6FB-4CCAC7DC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Score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5FA3D9-87FB-B542-981B-B652D9CDEB7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192" y="2340864"/>
          <a:ext cx="11029615" cy="363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4316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19FBE-33E9-4938-AB1E-CB36F4AF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ile of American dollar banknotes">
            <a:extLst>
              <a:ext uri="{FF2B5EF4-FFF2-40B4-BE49-F238E27FC236}">
                <a16:creationId xmlns:a16="http://schemas.microsoft.com/office/drawing/2014/main" id="{006B1CCB-A3A0-4378-9611-398601D1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0" b="123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6B031A-DFF2-4273-9F94-B34585B15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11301984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7C4E3E-20C3-45C7-A1E9-79660C1A3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7" y="618067"/>
            <a:ext cx="11305200" cy="5774265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54D73-8453-4132-8AE0-A13D7F1F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83" y="1009397"/>
            <a:ext cx="10653766" cy="1369736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How much can I afford for the monthly payment?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E9AC1-563B-4FD5-A320-B46619292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357" y="2141217"/>
            <a:ext cx="10650760" cy="399952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Consider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Income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Debts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Expenses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Property taxes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Insurance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Money for maintenance and repairs</a:t>
            </a:r>
          </a:p>
        </p:txBody>
      </p:sp>
    </p:spTree>
    <p:extLst>
      <p:ext uri="{BB962C8B-B14F-4D97-AF65-F5344CB8AC3E}">
        <p14:creationId xmlns:p14="http://schemas.microsoft.com/office/powerpoint/2010/main" val="1383622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F8CA0-E069-47B1-9B08-97A5C2859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 rates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0166C-AD94-40A6-95DF-24579B90F9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Fixed-rate Mortgages</a:t>
            </a:r>
          </a:p>
          <a:p>
            <a:r>
              <a:rPr lang="en-US" sz="2000" dirty="0"/>
              <a:t>The interest does not change throughout the life of the loan.</a:t>
            </a:r>
          </a:p>
          <a:p>
            <a:r>
              <a:rPr lang="en-US" sz="2000" dirty="0"/>
              <a:t>The advantage is a consistent loan payment that does not change. </a:t>
            </a:r>
          </a:p>
          <a:p>
            <a:r>
              <a:rPr lang="en-US" sz="2000" dirty="0"/>
              <a:t>The disadvantage is that the interest rate can be higher than an adjustable-rate loan.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660E83-1688-424A-96DA-7E815B5D23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Adjustable-rate Mortgages (ARM)</a:t>
            </a:r>
          </a:p>
          <a:p>
            <a:r>
              <a:rPr lang="en-US" sz="2000" dirty="0"/>
              <a:t>The interest is variable and can be raised or lowered. </a:t>
            </a:r>
          </a:p>
          <a:p>
            <a:r>
              <a:rPr lang="en-US" sz="2000" dirty="0"/>
              <a:t>The advantage is a lower interest rate.</a:t>
            </a:r>
          </a:p>
          <a:p>
            <a:r>
              <a:rPr lang="en-US" sz="2000" dirty="0"/>
              <a:t>The disadvantage is that your payment can increase. </a:t>
            </a:r>
          </a:p>
        </p:txBody>
      </p:sp>
      <p:pic>
        <p:nvPicPr>
          <p:cNvPr id="7" name="Picture 6" descr="Financial graphs on a dark display">
            <a:extLst>
              <a:ext uri="{FF2B5EF4-FFF2-40B4-BE49-F238E27FC236}">
                <a16:creationId xmlns:a16="http://schemas.microsoft.com/office/drawing/2014/main" id="{EE92B962-986C-4E57-BA64-8FF3417D3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94" y="457163"/>
            <a:ext cx="3479260" cy="217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77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6B47BF-F3D0-4678-9B20-DA45E1BCA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A9B98-73D0-4666-9D3B-F3DCBB2C5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24999"/>
            <a:ext cx="4076149" cy="4608003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Types of Loans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334917-3673-4EF2-BA7C-CC83AEEEA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673" y="457200"/>
            <a:ext cx="420624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589AE1-C0FC-4B66-9C0D-9EB92F40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85" y="457200"/>
            <a:ext cx="65836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33D6D-4CBA-4832-B1CD-4FFFB3B99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586" y="1124998"/>
            <a:ext cx="6143248" cy="46080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900">
                <a:solidFill>
                  <a:schemeClr val="accent1">
                    <a:lumMod val="60000"/>
                    <a:lumOff val="40000"/>
                  </a:schemeClr>
                </a:solidFill>
              </a:rPr>
              <a:t>Conventional Loans </a:t>
            </a:r>
            <a:r>
              <a:rPr lang="en-US" sz="1900" dirty="0"/>
              <a:t>are the most common. They are made by private lenders. The down payment is around 3%.</a:t>
            </a:r>
          </a:p>
          <a:p>
            <a:pPr>
              <a:lnSpc>
                <a:spcPct val="100000"/>
              </a:lnSpc>
            </a:pPr>
            <a:r>
              <a:rPr lang="en-US" sz="1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FHA Loans </a:t>
            </a:r>
            <a:r>
              <a:rPr lang="en-US" sz="1900" dirty="0"/>
              <a:t>are backed by the Federal Housing Administration and insured by the government. Down payments are around 3.5%.</a:t>
            </a:r>
          </a:p>
          <a:p>
            <a:pPr>
              <a:lnSpc>
                <a:spcPct val="100000"/>
              </a:lnSpc>
            </a:pPr>
            <a:r>
              <a:rPr lang="en-US" sz="1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VA Loans </a:t>
            </a:r>
            <a:r>
              <a:rPr lang="en-US" sz="1900" dirty="0"/>
              <a:t>are for veterans and members of the Armed Forces and insured by the Department of Veterans Affairs. No down payment is required.</a:t>
            </a:r>
          </a:p>
          <a:p>
            <a:pPr>
              <a:lnSpc>
                <a:spcPct val="100000"/>
              </a:lnSpc>
            </a:pPr>
            <a:r>
              <a:rPr lang="en-US" sz="1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USDA Loans </a:t>
            </a:r>
            <a:r>
              <a:rPr lang="en-US" sz="1900" dirty="0"/>
              <a:t>are government insured loans for rural and suburban areas. </a:t>
            </a:r>
          </a:p>
          <a:p>
            <a:pPr>
              <a:lnSpc>
                <a:spcPct val="100000"/>
              </a:lnSpc>
            </a:pPr>
            <a:endParaRPr lang="en-US" sz="19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/>
              <a:t>Get pre-approved for a loan before shopping for a home. </a:t>
            </a:r>
          </a:p>
        </p:txBody>
      </p:sp>
    </p:spTree>
    <p:extLst>
      <p:ext uri="{BB962C8B-B14F-4D97-AF65-F5344CB8AC3E}">
        <p14:creationId xmlns:p14="http://schemas.microsoft.com/office/powerpoint/2010/main" val="2847479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8BAEDA-C9CB-4069-8F5B-352893044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First Step: The Real Estate Agent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C7EA7B-802E-41F4-8926-C4475287A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A50C19-FA53-F464-14D5-0D076BFCB0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374230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9915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C94A6-E133-45F3-A05D-9F3966DD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>
            <a:normAutofit/>
          </a:bodyPr>
          <a:lstStyle/>
          <a:p>
            <a:r>
              <a:rPr lang="en-US" dirty="0"/>
              <a:t>Preview the topic</a:t>
            </a:r>
          </a:p>
        </p:txBody>
      </p:sp>
      <p:pic>
        <p:nvPicPr>
          <p:cNvPr id="5" name="Picture 4" descr="A midsection of a person holding a miniature house">
            <a:extLst>
              <a:ext uri="{FF2B5EF4-FFF2-40B4-BE49-F238E27FC236}">
                <a16:creationId xmlns:a16="http://schemas.microsoft.com/office/drawing/2014/main" id="{0B6CF7CF-E8A9-5C8F-F0A0-6C4F7385F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13" r="14542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BFAD2-8C21-420D-826D-D9444093E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2147" y="2044393"/>
            <a:ext cx="3568661" cy="3634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What do you know about how to rent an apartment or home?</a:t>
            </a:r>
          </a:p>
        </p:txBody>
      </p:sp>
    </p:spTree>
    <p:extLst>
      <p:ext uri="{BB962C8B-B14F-4D97-AF65-F5344CB8AC3E}">
        <p14:creationId xmlns:p14="http://schemas.microsoft.com/office/powerpoint/2010/main" val="30655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33922-14DC-46B1-A3AE-B6C392A23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Requirements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C7EA7B-802E-41F4-8926-C4475287A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CDCA47-F492-0E26-4A5B-0BB01EE9DD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8587616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9975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6B47BF-F3D0-4678-9B20-DA45E1BCA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57B394-6E75-418D-9023-51C7D9AE5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24999"/>
            <a:ext cx="4076149" cy="4608003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chemeClr val="accent1"/>
                </a:solidFill>
              </a:rPr>
              <a:t>Closing the Deal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334917-3673-4EF2-BA7C-CC83AEEEA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673" y="457200"/>
            <a:ext cx="420624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589AE1-C0FC-4B66-9C0D-9EB92F40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85" y="457200"/>
            <a:ext cx="65836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21B17-065C-4D8B-8CD3-1B7C3AC80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586" y="1124998"/>
            <a:ext cx="6143248" cy="4608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Closing Disclosure Statement </a:t>
            </a:r>
          </a:p>
          <a:p>
            <a:pPr lvl="1"/>
            <a:r>
              <a:rPr lang="en-US" sz="2000" dirty="0"/>
              <a:t>How much is due at closing?</a:t>
            </a:r>
          </a:p>
          <a:p>
            <a:pPr lvl="1"/>
            <a:r>
              <a:rPr lang="en-US" sz="2000" dirty="0"/>
              <a:t>What is the interest rate?</a:t>
            </a:r>
          </a:p>
          <a:p>
            <a:pPr lvl="1"/>
            <a:r>
              <a:rPr lang="en-US" sz="2000" dirty="0"/>
              <a:t>What is the cost of the loan?</a:t>
            </a:r>
          </a:p>
          <a:p>
            <a:pPr lvl="1"/>
            <a:r>
              <a:rPr lang="en-US" sz="2000" dirty="0"/>
              <a:t>What is my monthly payment?</a:t>
            </a:r>
          </a:p>
          <a:p>
            <a:pPr lvl="1"/>
            <a:r>
              <a:rPr lang="en-US" sz="2000" dirty="0"/>
              <a:t>What is the estimate for taxes and insurance?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7668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ow To Save Money For A House with a LOW INCOME">
            <a:hlinkClick r:id="" action="ppaction://media"/>
            <a:extLst>
              <a:ext uri="{FF2B5EF4-FFF2-40B4-BE49-F238E27FC236}">
                <a16:creationId xmlns:a16="http://schemas.microsoft.com/office/drawing/2014/main" id="{20A601AD-6922-404D-A4A3-65BB181BCF6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32441" y="1804358"/>
            <a:ext cx="6639031" cy="375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0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054CD-78E0-4C6A-9DD9-8A1231382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Summary: Important Steps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C7EA7B-802E-41F4-8926-C4475287A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9BEC8B-278E-8C49-7B9F-94FFC9A00E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6396881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9201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30271-CBC8-4FBD-924C-F0CC557D1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>
            <a:normAutofit/>
          </a:bodyPr>
          <a:lstStyle/>
          <a:p>
            <a:r>
              <a:rPr lang="en-US" dirty="0"/>
              <a:t>One Minute Paper</a:t>
            </a:r>
          </a:p>
        </p:txBody>
      </p:sp>
      <p:pic>
        <p:nvPicPr>
          <p:cNvPr id="5" name="Picture 4" descr="A cut-out of a house tied with a green ribbon">
            <a:extLst>
              <a:ext uri="{FF2B5EF4-FFF2-40B4-BE49-F238E27FC236}">
                <a16:creationId xmlns:a16="http://schemas.microsoft.com/office/drawing/2014/main" id="{5F6731A5-F9D8-7719-7276-3FC18EB09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35" r="-1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013B6-77F0-4B0A-A963-31A2AE29D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433" y="2340864"/>
            <a:ext cx="3568661" cy="3634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Imagine yourself 20 years from now. What type of home do you have? Are you renting or do you own this home?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Underline your best sentence. Share it with the class. </a:t>
            </a:r>
          </a:p>
        </p:txBody>
      </p:sp>
    </p:spTree>
    <p:extLst>
      <p:ext uri="{BB962C8B-B14F-4D97-AF65-F5344CB8AC3E}">
        <p14:creationId xmlns:p14="http://schemas.microsoft.com/office/powerpoint/2010/main" val="950353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88221-AD8D-4F87-9D56-53FC4C27D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Renting a Home or Apartment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8335E-49B9-4E5A-95B3-445A7A419E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Pros</a:t>
            </a:r>
          </a:p>
          <a:p>
            <a:r>
              <a:rPr lang="en-US" sz="2400" dirty="0"/>
              <a:t>Renting provides a place to live without having a large amount of cash.</a:t>
            </a:r>
          </a:p>
          <a:p>
            <a:r>
              <a:rPr lang="en-US" sz="2400" dirty="0"/>
              <a:t>Good option until your income increases enough to purchase a home.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FC42ED-22FB-4207-B6A0-2F128FDF8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307" y="1612476"/>
            <a:ext cx="5194769" cy="3633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Cons</a:t>
            </a:r>
          </a:p>
          <a:p>
            <a:r>
              <a:rPr lang="en-US" sz="2400" dirty="0"/>
              <a:t>Rent payments do not build equity or wealth.</a:t>
            </a:r>
          </a:p>
          <a:p>
            <a:r>
              <a:rPr lang="en-US" sz="2400" dirty="0"/>
              <a:t>Rents can increase.</a:t>
            </a:r>
          </a:p>
        </p:txBody>
      </p:sp>
    </p:spTree>
    <p:extLst>
      <p:ext uri="{BB962C8B-B14F-4D97-AF65-F5344CB8AC3E}">
        <p14:creationId xmlns:p14="http://schemas.microsoft.com/office/powerpoint/2010/main" val="2784041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18C87-4502-43C8-8D7C-C546BA3E7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How much Rent Can You afford?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F1A28-31EE-4190-9D3A-6AFF91BE2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6309003" cy="396226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Begin with your net income</a:t>
            </a:r>
          </a:p>
          <a:p>
            <a:r>
              <a:rPr lang="en-US" sz="2400" dirty="0">
                <a:solidFill>
                  <a:schemeClr val="tx2"/>
                </a:solidFill>
              </a:rPr>
              <a:t>Deduct these costs: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Current bills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Utilities (gas, electricity, water)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Food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Entertainment</a:t>
            </a:r>
          </a:p>
        </p:txBody>
      </p:sp>
      <p:pic>
        <p:nvPicPr>
          <p:cNvPr id="5" name="Picture 4" descr="A close-up of money&#10;&#10;Description automatically generated with low confidence">
            <a:extLst>
              <a:ext uri="{FF2B5EF4-FFF2-40B4-BE49-F238E27FC236}">
                <a16:creationId xmlns:a16="http://schemas.microsoft.com/office/drawing/2014/main" id="{805E46B6-FA19-4E5A-BAB4-4E7C5FC6F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4" r="32456"/>
          <a:stretch/>
        </p:blipFill>
        <p:spPr>
          <a:xfrm>
            <a:off x="7521283" y="10"/>
            <a:ext cx="467071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20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26CC-1AC6-4811-B59A-50CE5D3AB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Reduce your costs by sharing with a roommate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D7E9E-E163-410F-AE98-4F5195B42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77" y="5064745"/>
            <a:ext cx="3511233" cy="11470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cap="all" dirty="0">
                <a:solidFill>
                  <a:schemeClr val="accent1"/>
                </a:solidFill>
              </a:rPr>
              <a:t>How would you choose a good roommate?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People in jeans sitting on grass near brick building, person in foreground working on laptop, three others in group behind">
            <a:extLst>
              <a:ext uri="{FF2B5EF4-FFF2-40B4-BE49-F238E27FC236}">
                <a16:creationId xmlns:a16="http://schemas.microsoft.com/office/drawing/2014/main" id="{B1C58DF4-7E68-4553-814F-7EB0DB4CB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33" b="-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8FB65C-4353-47BD-96DD-4B68DCD70BBF}"/>
              </a:ext>
            </a:extLst>
          </p:cNvPr>
          <p:cNvSpPr txBox="1"/>
          <p:nvPr/>
        </p:nvSpPr>
        <p:spPr>
          <a:xfrm>
            <a:off x="638620" y="4460623"/>
            <a:ext cx="3018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Think, Pair, Share</a:t>
            </a:r>
          </a:p>
        </p:txBody>
      </p:sp>
    </p:spTree>
    <p:extLst>
      <p:ext uri="{BB962C8B-B14F-4D97-AF65-F5344CB8AC3E}">
        <p14:creationId xmlns:p14="http://schemas.microsoft.com/office/powerpoint/2010/main" val="2573572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6B47BF-F3D0-4678-9B20-DA45E1BCA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A1DE9-5745-4A87-83AD-0A55E1A8C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24999"/>
            <a:ext cx="4076149" cy="4608003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chemeClr val="accent1"/>
                </a:solidFill>
              </a:rPr>
              <a:t>Selecting a good roommate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334917-3673-4EF2-BA7C-CC83AEEEA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673" y="457200"/>
            <a:ext cx="420624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589AE1-C0FC-4B66-9C0D-9EB92F40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85" y="457200"/>
            <a:ext cx="65836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F43FA-6798-4BD0-BE67-808B45962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586" y="1124998"/>
            <a:ext cx="6143248" cy="527580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To make the rent more affordable, consider splitting costs with a roommate. To select a good roommate, ask these questions: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Are you a smoker?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Do you have pets or want one?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Do you have allergies?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What is your daily schedule? Are you a day person or a night person?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How important is it to you to pay the rent on time?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Do you know how to cook?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What do you do on the weekends?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What do you think of overnight guests?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What are your pet peeves?</a:t>
            </a:r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 lvl="1">
              <a:lnSpc>
                <a:spcPct val="10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12273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2DF7F-9EA1-4A77-A051-505A2E71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>
            <a:normAutofit/>
          </a:bodyPr>
          <a:lstStyle/>
          <a:p>
            <a:r>
              <a:rPr lang="en-US" dirty="0"/>
              <a:t>Sign a lease</a:t>
            </a:r>
          </a:p>
        </p:txBody>
      </p: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77E8678C-BF01-B108-7F8E-3FD910D05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35" r="-1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AD24E-B7C0-48AD-8C55-AC816880B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433" y="2340864"/>
            <a:ext cx="3568661" cy="3634486"/>
          </a:xfrm>
        </p:spPr>
        <p:txBody>
          <a:bodyPr>
            <a:normAutofit/>
          </a:bodyPr>
          <a:lstStyle/>
          <a:p>
            <a:r>
              <a:rPr lang="en-US" sz="2800" dirty="0"/>
              <a:t>A lease is a rental agreement for a specified time. </a:t>
            </a:r>
          </a:p>
          <a:p>
            <a:r>
              <a:rPr lang="en-US" sz="2800" dirty="0"/>
              <a:t>Be sure to read and understand the terms of the lease. </a:t>
            </a:r>
          </a:p>
        </p:txBody>
      </p:sp>
    </p:spTree>
    <p:extLst>
      <p:ext uri="{BB962C8B-B14F-4D97-AF65-F5344CB8AC3E}">
        <p14:creationId xmlns:p14="http://schemas.microsoft.com/office/powerpoint/2010/main" val="1111959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FBC5-FC5A-4402-9E2B-ADF19424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 dirty="0"/>
              <a:t>Requirements for renting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05DDFE8-A647-B317-6ADB-6DC5A89E45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2714656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2524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ips for Renting Your First Apartment! (Budget, Tours, Moving In)">
            <a:hlinkClick r:id="" action="ppaction://media"/>
            <a:extLst>
              <a:ext uri="{FF2B5EF4-FFF2-40B4-BE49-F238E27FC236}">
                <a16:creationId xmlns:a16="http://schemas.microsoft.com/office/drawing/2014/main" id="{5AA39EAE-FBB5-4CBE-81DF-94C52550A3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13000" y="1807337"/>
            <a:ext cx="6553200" cy="370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9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887</Words>
  <Application>Microsoft Office PowerPoint</Application>
  <PresentationFormat>Widescreen</PresentationFormat>
  <Paragraphs>125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Franklin Gothic Book</vt:lpstr>
      <vt:lpstr>Franklin Gothic Demi</vt:lpstr>
      <vt:lpstr>Gill Sans MT</vt:lpstr>
      <vt:lpstr>Wingdings 2</vt:lpstr>
      <vt:lpstr>DividendVTI</vt:lpstr>
      <vt:lpstr>Unit 7: Buying or Renting a Home</vt:lpstr>
      <vt:lpstr>Preview the topic</vt:lpstr>
      <vt:lpstr>Renting a Home or Apartment</vt:lpstr>
      <vt:lpstr>How much Rent Can You afford?</vt:lpstr>
      <vt:lpstr>Reduce your costs by sharing with a roommate</vt:lpstr>
      <vt:lpstr>Selecting a good roommate</vt:lpstr>
      <vt:lpstr>Sign a lease</vt:lpstr>
      <vt:lpstr>Requirements for renting</vt:lpstr>
      <vt:lpstr>PowerPoint Presentation</vt:lpstr>
      <vt:lpstr>Group Discussion</vt:lpstr>
      <vt:lpstr>Advantages of Owning a home</vt:lpstr>
      <vt:lpstr>Getting Ready to purchase a home</vt:lpstr>
      <vt:lpstr>Some Real estate vocabulary</vt:lpstr>
      <vt:lpstr>How much cash do I need?</vt:lpstr>
      <vt:lpstr>Credit Score</vt:lpstr>
      <vt:lpstr>How much can I afford for the monthly payment?</vt:lpstr>
      <vt:lpstr>Interest rates</vt:lpstr>
      <vt:lpstr>Types of Loans</vt:lpstr>
      <vt:lpstr>First Step: The Real Estate Agent</vt:lpstr>
      <vt:lpstr>Requirements</vt:lpstr>
      <vt:lpstr>Closing the Deal</vt:lpstr>
      <vt:lpstr>PowerPoint Presentation</vt:lpstr>
      <vt:lpstr>Summary: Important Steps</vt:lpstr>
      <vt:lpstr>One Minute Paper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Buying or Renting a Home</dc:title>
  <dc:creator>Marsha Fralick</dc:creator>
  <cp:lastModifiedBy>Marsha Fralick</cp:lastModifiedBy>
  <cp:revision>2</cp:revision>
  <dcterms:created xsi:type="dcterms:W3CDTF">2022-03-31T17:16:35Z</dcterms:created>
  <dcterms:modified xsi:type="dcterms:W3CDTF">2023-05-25T23:01:23Z</dcterms:modified>
</cp:coreProperties>
</file>